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4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5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6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7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39"/>
  </p:notesMasterIdLst>
  <p:sldIdLst>
    <p:sldId id="276" r:id="rId2"/>
    <p:sldId id="257" r:id="rId3"/>
    <p:sldId id="258" r:id="rId4"/>
    <p:sldId id="259" r:id="rId5"/>
    <p:sldId id="260" r:id="rId6"/>
    <p:sldId id="261" r:id="rId7"/>
    <p:sldId id="277" r:id="rId8"/>
    <p:sldId id="294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90" r:id="rId23"/>
    <p:sldId id="291" r:id="rId24"/>
    <p:sldId id="293" r:id="rId25"/>
    <p:sldId id="278" r:id="rId26"/>
    <p:sldId id="280" r:id="rId27"/>
    <p:sldId id="279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5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2-28T09:35:04.7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1406 1535 526,'0'0'81,"0"0"-37,0 0 80,0 0-39,0 0-32,0 0-17,0 0 5,117-24-10,-66 22 8,7-1 17,8 3-5,8 0-9,10 0-11,7 0-3,4 0 2,4 0-19,2 0 3,-7 0-4,-6 0 0,-10 0 5,-8 0-8,-2 0-4,-2 0 2,-5 0-4,-7 0-1,-6 0 0,-14 0 0,-10-2 1,-12 0-1,-8 2-3,-4 0-29,0-1-38,-4 1-19,-17-1-39,-13-2-109,-5 0-92</inkml:trace>
  <inkml:trace contextRef="#ctx0" brushRef="#br0" timeOffset="662.8751">1763 1062 320,'0'0'120,"0"0"-65,0 0 45,0 0 11,0 0-13,0 0-10,-2-74-27,-3 70-9,2 1-14,0 0-7,3 3-12,0 0-8,0 3-10,-3 21 7,3 8 2,0 12 12,-3 9 0,0 7 0,-3 6 0,-2 4-8,3-5-4,0-7-3,2-9-3,-4-8 0,5-3-2,-1-6 1,-4-4-2,-1-3 0,1-3 0,-1-1 2,-2-4-2,4-4 0,1-1 0,-1-3-1,2-1 0,-2-4-8,3 1-12,-1-2 0,1-1-1,1-1-3,-1 1-1,3-1 6,0-1-13,0 0-4,0 0-11,0 0-19,0 0 13,0 0-4,0 0-1,0 0 5,0 0 7,0 0 24,0 0 6,0 0-2,0 0 16,0 0 2,0 0-4,-3 0-13,3 0-97,-3 0-109</inkml:trace>
  <inkml:trace contextRef="#ctx0" brushRef="#br0" timeOffset="2302.1112">1677 1512 468,'0'0'24,"0"0"32,0 0-1,0 0-41,0 0-2,0 0-5,0-1 10,0 1 11,0 0 14,0 0 12,0 0-11,3 0-12,-2 0-11,-1 0-10,0 0-3,0 0-3,0 0 5,0 0 0,0 0 6,0 0 2,0 0 13,0 0 8,0 0-4,0 0 5,0-5-17,2-6-8,-1-2-8,2 1 11,0 0-5,0-2-4,-1-2 5,1 0-4,1-2 6,1-3-4,2-5 0,2-2-1,4-2 3,1 1-4,2 0-2,1 3-6,-4 1 3,4 2-1,0 0 0,0 3 0,2-2 1,-1 3-2,-4 2 2,2 1-2,-4 3 1,-3 1-1,3 0 6,-5 1-6,2 0-1,3-1-1,0-1 1,3-3 0,4-1-2,2 0 0,3 1 1,-3 1 0,1 0 0,-4 4 1,-1 1-1,-3 2 2,-3 2-1,4 0-1,-2 4 0,-2 0 0,4 2-3,-5 0-1,2 0-3,0 2 4,0 8-2,-4 2 1,2 4-1,-3 2 5,1-1 2,2 3 0,-4-2 0,-1 1-1,-4-1 0,1 2 1,-2 0-1,0 1 0,0-2 4,0 2-3,0-2 1,0 3 1,-2 2-1,-1-1 0,0 0 2,-3 1-2,3-4-2,-4 3 0,2 0-1,1-2 1,0 1 0,0-5-1,3 0 2,-1 0-2,0 0 0,2-1-1,-1 1 1,-1 1 2,-1 1 1,1-2-2,1 3 0,-4-3 1,5 2-2,-3-1 0,-1 2 1,2-2 0,-1 3 0,0-2 1,0 2-1,-1 0-1,1 0 0,1 1 2,1 2-1,1-2 1,0 1 0,0-2-2,0-2 0,0 3 1,0-3 0,0-2-1,3-2 3,1 2-2,3-4 0,-2 1-1,1 0 1,3 0-1,-2-4 2,-1-3-2,3 3 1,-1-4 2,5 2 1,1-3-1,-1-1 0,2 2 0,0-1-3,-3 0 3,0-2-2,0-2 2,-3 0 0,0-1 0,1 0 2,2 0-1,3 0-1,0 0 1,1 0-4,-1 0 3,1 0-2,-2-2 4,4-1-2,-5-2 5,-3 0-3,6-2 2,-6 0-4,2-3 1,-3-2 0,7 0 3,-2-2-3,-1-3-2,5 0 1,-4-1 3,-1 1 3,-4-3 4,1 1-6,-3 0 1,0-1-3,-4-1-2,4 2-1,-1-1-1,0-2 0,2 3-1,1-3 1,2 2 0,-2 4 0,-5-1 1,3 5-1,-2 1-1,-1 3 0,-1-2 0,-1 0-2,0-2-26,-2-2-23,0 1-60,0 2-100,0 0-175</inkml:trace>
  <inkml:trace contextRef="#ctx0" brushRef="#br0" timeOffset="4824.5068">3637 1528 519,'0'0'75,"0"0"-54,0 0 56,0 0 11,0 0-8,0 0 5,0 0-36,-3-19-27,22 19-9,6 0 0,5 0 19,6 0 0,3 0-7,7 2-14,2-1-5,-2-1-6,-7 0 0,-11 0 0,-9 0-41,-8 0-54,-6 0-100,-5 2-46,-5 2-142</inkml:trace>
  <inkml:trace contextRef="#ctx0" brushRef="#br0" timeOffset="5038.4707">3594 1638 607,'0'0'176,"0"0"-170,0 0 41,0 0 28,104-25-8,-74 22-15,0 3-39,-3 0-8,-1 0-3,-5 0-2,-1 0-37,-3 0-55,3 0-90,-1 0-75</inkml:trace>
  <inkml:trace contextRef="#ctx0" brushRef="#br0" timeOffset="5490.5729">3889 1385 641,'0'0'130,"0"0"-70,0 0 16,0 0-31,0 0-17,0 0 26,76 24-1,-45-2-34,2-2 0,0-4-2,-5 1-5,2-3 9,-2-1-2,-1-1-5,-3-1-3,-7-2-9,-4-2 2,-6-5-2,-4 1 2,-1-3-2,-2 0 0,0 0 5,0 0 3,0 1 1,0 0 0,-5 6-1,-10-1 1,-10 8-2,-5 3 9,-8 2 0,-6 3-14,-5 1 3,0 0-3,0-1 2,8-3-6,10-5-1,10-4-33,9-3-21,3-1-21,6-3-38,3-3-30,0 0-89,5 0-81</inkml:trace>
  <inkml:trace contextRef="#ctx0" brushRef="#br0" timeOffset="10088.4174">5346 1444 75,'0'0'19,"0"0"4,0 0 55,0 0 14,0 0 17,0 0-23,0 0 9,-21-15-21,21 11 28,-1 0-16,1 2-20,0-3-17,0 2-13,0-2-7,0 4-11,0-2-9,0-1-3,0 1-1,0-1-3,0-2-2,0 1 2,0-1 2,0 1 0,3-1 2,1 2 0,1-5 3,-1-2-6,5-1 0,-3 0 0,0 2 4,3 1 0,0 1 2,-2 1-5,2 0 0,-1 2 0,4 0-2,-3 0-1,0 1 0,-1 1 0,0 0 0,0 0-1,-1 0 3,3 0 0,1 1 0,-2-1 1,7-1-3,-4 0 3,1 1 1,0 0 1,-3 3-3,-1-2 3,0 1-3,0-3-1,4 3 0,-2-1-1,0 1 0,0 0 1,0 1 1,-1-1-1,-1-1 1,-2 1-1,1 0-2,4 1 1,-3 0-1,0 0 0,2 0 0,-3 0 2,7 0-2,-5 0 0,-1 0 2,3 0-1,-3 0-1,0 0 1,0 0-1,3 1 0,-3 3 1,5 1 2,0 2-3,1-2 2,-1 4 5,2-3 2,-3 3 3,0 0-6,-3 1-1,0 1 0,-1 2-1,0-3 0,-1 6 0,1-2 1,1 3 0,-3-1 3,1-1-3,1 1-1,0-1 0,-3-1-3,-2 2 5,2-2-5,-1 0-1,-2 0 6,1-3-3,-4 3-1,3-3 2,0-1 1,-3-2 1,0 1-5,0-1 5,0-1-4,0-2 0,0 2 1,0 0-1,0 2-1,0-1 0,0 0 0,0-4-1,0 4 2,0-2-2,0 0 1,0 2-1,0-2 0,0 1 1,-3-2 0,3 1-1,0 1 0,-3 0 0,3-1 1,-4 0 0,2-1 0,-2 2-1,4 2 1,-3-2 0,0 1 0,-1 1 0,2-3-1,-3 4 1,1-3 3,-2 2-3,0-1 0,1-1-1,-1 2 1,2-1 0,-2 0-1,2 0-2,-1 0 2,1-2 3,-1 2-3,-1-1 0,-1 1 1,-1-1 0,2-2 1,0 2-2,-1-1 0,1 0 1,-3-1-1,5 1 1,-1-2 0,-1 1-1,0 0 1,0-2 1,2 1-2,-4 0 0,2-1 1,-3 4-1,-1-4 2,0 3 1,-1-3-2,0 4 1,2-5-2,-2 3 2,2-2-2,-2 0 1,-1 1-1,2 0 2,-2-1-1,0 0 0,3-3 0,-3 3-1,0-1 1,0 1 1,-3 0-1,2-2 0,1 1 0,1-1 0,2-1 0,1 1-1,-2 0 0,2-1 1,-4 2 0,4-2-1,-2 1 0,-2-1 2,0 0-2,1 0 2,-2 0 0,3 0 2,-5 0-1,6 0 2,1 0-1,1 0 1,-3-4 1,-1 0 4,3 0-5,-3-1-2,0-1 2,-2 0 0,5 1 1,1 0 3,-1-1 3,-1 2-5,4-1-1,0 0-1,-1 1-1,1 1 1,-4-2 0,2-1-1,0 0-4,-1 1 1,0 1 2,3 1-3,2-1 1,0-1-1,-2 0 9,1-1-3,-1-1-2,0 0 1,2 1-3,-2 0 1,-1 1 1,3-1-4,0 0 2,0 1-1,0-2 0,-2 0 0,1 1-1,1-1 2,1 0-1,1 0 1,0 0 0,-1-2-1,1 1-1,1-2-3,0 1 3,0-1 0,0 1-2,0 1 4,0 1-1,0-3 0,0 4-1,0-2 0,0 0 1,0 1-1,0-1 0,0-1 0,0 2 0,0 0 0,0-1 0,0 0 0,0-1 0,1 0 1,1-1 0,-2 2-1,1-1 0,-1 1 0,0-1 0,1 2 0,1 0 0,1 0 0,-1 1 0,0-1-1,4 0 0,-3 1 2,-1 0-2,1 1 1,0-1-1,-3 1 1,4-1-2,1-1 2,0 0 0,2-3 0,-1 3 0,0-3 1,-2 3-1,1 0 0,2-2 0,-2 3 0,-2-2 1,0 2-1,1-2 1,-1 2-1,2 0 0,-3 1-1,3 1 1,-4 1-1,1-1 1,-1-2-5,0 2-13,-1-2-12,4-3-24,2 0-42,3-3-115,10 2-210</inkml:trace>
  <inkml:trace contextRef="#ctx0" brushRef="#br0" timeOffset="10959.6274">6177 1223 247,'0'0'91,"0"0"-58,0 0 5,0 0-4,0 0 8,0 0-7,-12-38 19,12 30-27,0 2-8,0 0 36,0 4 34,0 2 6,0 0-14,0 0-9,0 0-38,0 0-21,0 7-7,0 10 10,0 4 22,0 6-13,0-1 4,0 2-10,-4 2-2,-3-2-13,3-2 3,-2-5-2,3-4 2,-3-3-1,0-3 6,0-1-8,2-3 4,-1-2-1,2-4 1,0 0 1,2 1-4,1-1-1,-2 1-3,1 1-1,1 1 0,-3 1 0,0 0 0,-1 2 4,2 1-3,0 1 0,2-1 0,-3-1 5,3 3-5,-1-1 3,-1 1 2,1-3 1,-2 3 1,0-4 0,-3 2 3,2-5-2,-2 0-1,1 0 3,2-2 8,-3-1-2,3 0-2,-4 0 4,-2 0-3,0 0-3,-3-4-10,-2-2 6,-2 1-6,-5 0 1,-4 3-4,-7 0 1,-5-1 0,0 3-2,1 0 2,3 0-2,9 0-10,11 0-39,11 0-52,2 0-92,26 0-122,13 0-384</inkml:trace>
  <inkml:trace contextRef="#ctx0" brushRef="#br0" timeOffset="21068.426">1540 2568 482,'0'0'87,"0"0"-48,0 0 24,0 0 16,0 0 13,0 0-6,0 0-21,0 0-25,4-23-17,-4 23-7,0 0-1,0 0-1,0 0-10,0 0 3,0 0-3,0 3 0,0 8 6,0 6 3,-1 4 0,-7-1 5,2 4-11,-3-2 16,0 2-10,3-2-2,2 1-5,-2 0 2,4 1 0,-1-1-6,-1 0 2,3 1 6,-1-2-2,2 1-4,0-3 0,0 4 0,0-3 2,0 1-2,0 1-1,0-1 1,0 2 4,2 2-7,-1-1 5,3 4 8,-2 0-9,1 3 8,-2-4 5,1 2-13,-2-2-2,0 1 5,0-2-1,0-2-2,0-2-5,0-5 1,0-3-1,0-2 2,0-3-1,0-2-2,0-3 1,0 1 0,0-3 0,-2 1-12,1-4-6,-1 0-28,1 0-14,-1 0 0,-2 0-34,-2-9-98,0-6-82,0-2 6</inkml:trace>
  <inkml:trace contextRef="#ctx0" brushRef="#br0" timeOffset="21707.1316">947 3285 401,'0'0'36,"0"0"-20,0 0 31,0 0 33,0 0-24,81 0 0,-39 0-8,13 0 21,18-3 8,21-5-26,12-3 1,0-1-7,-4 0 16,-3 2 11,-11-2-39,-1 4 1,-4 1-14,-5 1-1,-5 2 5,-4 0-5,-8 1-6,-6 1 2,-8-1-11,-5 1 3,0-3-5,-5 0-2,1 0 2,-4 1 1,0-3-1,-4 3-1,-9 0-1,-5 1 2,-7 1-1,-4 2 0,-4-1 1,4 1-2,-1 0-3,5 0-8,-3 0-8,-4 0-8,2 0-10,-4 0 7,0-1-14,0 1-19,0 0-6,-4 0-15,-13 0-16,-4 0-36,-7-2 32,-7 2-11,3 0-39,-8 0-60</inkml:trace>
  <inkml:trace contextRef="#ctx0" brushRef="#br0" timeOffset="24577.8985">1513 2810 156,'0'0'124,"0"0"-117,0 0 2,0 0 40,0 0 22,0 0-19,13-8-22,-13 8-6,3 0 19,0-2-1,1 2-5,3-1-2,4 1-3,0 0 5,5-1 7,2-1-17,3 2-3,0-2 2,-3 1-2,6-3-7,-2 3-5,2-1 1,3 0-2,-2-1-7,-4 1 2,-3 0-3,-5 2 4,-5 0-4,-2 0-1,3 0 1,-3 0 0,0 0-2,1-1-1,-1 1 1,-2 0-1,-2 0 2,1 0-2,-3 0 2,0 0 1,0 0 3,0 0 4,0 0-2,0 0 0,0 0-6,0 0-2,0 0-2,0 0 2,0 6 6,0 5 3,0 2 0,0 4-1,0 2-3,0 7 1,0-2 1,3 3-4,-3 2-1,3-2 0,-3-1 2,0-2-3,0 1 0,0-5 2,5 1-3,1 1 1,1-3 4,-1 3 1,0-1 1,0 0-4,0 2 4,4 0-1,-5 1-2,-1 1 0,-1-2 5,-1 1-1,-1-2-7,1-1 2,-2-1-3,1 1 2,-1-4-1,2 3-1,-2-1 1,4 3 0,0-2-1,-2 0 0,1 0-1,-3-2 3,3 0-1,-3 0-1,3-3 1,2-2-1,-1-3 1,-2 2-1,2-2 0,0-2 3,-1 0-3,-1-2 0,-2-1 0,0 1 1,1 0-1,-1 1 0,2-3 0,-2-1 0,0-3-1,1 3-2,-1-3 3,0 0 3,0 0-2,0 0 0,0 0 4,0 0-2,0 0-1,0 0-1,0 0-1,0 0 0,0 0 1,0 0 0,2 0 1,-1 0 2,2 0-2,2 0-1,8 0 0,4 0 5,2 0-5,3 0 0,1 0-1,2 0 4,2 0-2,0 2-1,1 0 2,-1-1-3,-2 2 2,-5-2-2,-1 1 0,-4-1 0,-2 0 0,-5 2 0,1-2 1,-2 1-1,-1-1 0,-3-1 0,-2 0 0,1 0 0,-2 0 1,0 2 1,0-2 0,0 0 4,0 0 11,0 0-3,0 0-2,0 0 2,0 0-7,0 0-4,-2-2 2,0-5-3,-1 1 2,-2-4-3,0-1 3,-1-4 1,1-4-3,1-1 1,0-7 1,3-3-2,-1-2-1,2-2-1,-1-5 0,1 5 0,0-2 1,-2-2-1,-2 6 1,1 2-1,-1 2 1,1 6 0,1-3 1,-1 1-2,2 0 0,-1-1 0,1-1-1,-4 2-1,5 2 1,0 6 1,-3 1-1,3 3 0,0 0 1,0-3-2,0 3 1,0-2 0,0 0 0,0 1-1,0 1 2,0 1-1,0 0-2,0-1-3,0 0 6,0 0-9,0 3 6,0 1 0,0 0 3,0 4-2,0-4 2,-4 2-2,1-2-2,0-2 2,-2-4 1,-1 2-1,0-2-4,-1 3 4,4 4 0,0 3 0,0-1 1,3 2 1,0 1 0,0-1 0,0 2 0,0 0 0,0-1-2,0 1 2,0-1-5,0 0 0,18 1 0,3-1 5,9 2-1,5 0 1,-2-3 0,3 1 3,-2 1-3,1 0 0,-7 1 0,0 0 0,-1 0 1,-3 0-1,-1 0 0,2 0 0,-3 0 0,0 0 1,-5 0-1,5 0 0,-1 0 0,-3-2-2,-3-1 2,-8 1-1,-5 2 4,-2 0-2,0 0-1,0 0 1,0 0-2,0 0 1,0 0-3,0 0 3,0 0 2,-2 0-2,1 2 0,-1 5-4,1 1 4,-1 4 1,2 3 1,-1 4-1,-1 2-1,2 10 5,0 4-2,0 2-1,0 5 1,0-1 9,0 1-5,0-2-2,0-3 1,0-1-1,0-2 6,0 0 4,0 0-10,0-2 4,3-2 4,-1-2-8,-2-4 0,0 0 0,0-2 5,0 0-7,0-3-1,0-7 1,0-1 1,0-3-4,0-2 1,0-4 0,0-1 0,0-1 2,0 0-1,0 0 0,0 0 2,0 0-3,0 0 1,0 0-1,0 0 0,0 0 0,0 0-1,0 0 3,0 0-5,0 0 4,0 0-2,0 0 1,0 0-1,0 0 0,0 0 1,0 0-1,0 0 1,0 0 1,0 0-3,0 0 1,0 0 0,0 0 0,0 0 0,0 0-1,0 0-16,0-3-69,3-15-100,6-8-304</inkml:trace>
  <inkml:trace contextRef="#ctx0" brushRef="#br0" timeOffset="25186.2286">3262 3182 525,'0'0'61,"0"0"-39,0 0 55,0 0 17,0 0-7,0 0-35,84-7-27,-11 3 6,29-1 20,20 4-4,18-2 24,8 3-9,-1 0-11,-2 0 14,-12-2-31,-11 1 0,-7 1-20,-14-3-4,-13 3-5,-19 0-1,-12 0-3,-18 0-1,-13 0-10,-11 0-47,-10 4-63,-5 1-42,-18-2-29,-23 0 2,-15-3-29,-11 0-244</inkml:trace>
  <inkml:trace contextRef="#ctx0" brushRef="#br0" timeOffset="25577.5556">3811 2673 801,'0'0'81,"0"0"-61,0 0 29,0 0 10,0 0-35,0 0 11,-9 79 35,11-6 13,13 16-20,4 6-23,-4 2 1,-3-1-9,-11-4-14,-1-5 0,0-1-5,0-10 3,0-7-6,0-14-1,0-15-5,0-12-1,0-11-3,0-7 0,0-6 0,0-4-10,0-2-9,0-19-9,8-9-58,-2-15-94,4-5-35,-5-4-121,-1 0-156</inkml:trace>
  <inkml:trace contextRef="#ctx0" brushRef="#br0" timeOffset="27835.9731">3744 2762 279,'0'0'112,"0"0"-93,0 0 25,0 0 28,0 0 18,0 0-9,88-29 6,-49 28-21,10 1 2,8 0-17,2 0 2,0 0-3,-4 0-1,-6 1-22,-4 4-12,-7-3-6,-6 1-6,-11 0-2,-5-2 1,-8 1-2,-5-1 0,-3 1 0,0-2 3,0 0-1,0 0 2,0 0-1,0 0 1,0 0-2,0 5-2,0 4-1,0 4 1,-6 4 4,0 5 5,-7 2-2,9 5 5,-2 0-7,3 2-2,3-3 2,0-2-5,0-2 5,0 0-5,0-4 2,6-3 3,-1 0-4,-3-6 1,2 0-1,2-4-1,-5-3 2,-1 0-2,0-3 0,2 1 2,-2-1 0,1 1-1,-1 2-1,0-1 0,2-2 0,-2 0 1,1-1 0,-1 0 1,2 0-2,-2 0 5,0 0 4,1 0-5,-1 0 4,2 0-7,1 0 0,1 0 2,5 0-3,0 0 0,8 0 3,0 0-3,3-4 10,6-1 6,7 3 5,8-1-6,8 2-4,2 0 0,2 1-2,-1 0-1,-4 0-1,-5 0 4,-5 0-6,-7 1-1,-4 3-2,-2 0-2,0 2 1,-5-2 0,-2 0-1,-6-1 0,-3-1 1,-2-1-1,-4-1 1,0 2 0,-1-2 0,-2 0 0,0 0 0,0 0 0,0 0 0,0 0 2,0 0-1,0 0 0,0 0-2,0 0 2,0 0-2,0 0 4,0 0 2,0 0-3,0-2-3,0-4 1,0-2 0,0-3-1,0-3 0,0-3 0,0-6-1,0-2-1,0-6 1,0-6-11,0-5 3,4-2-2,1 0-7,-1 7 12,2 9 6,-5 7 0,1 6-1,-2 4 0,0 3-3,0 1-5,0 0-4,0 1 3,0 2-4,-3 0 0,1 3 14,0-1 0,2 0 0,0 2 1,0 0-2,0 0 2,0 0-2,0 0 1,0 0 0,0 0 0,0 0 0,0 0-2,13 0 2,18 0 1,10 0 1,8 0 2,0 0 8,-1 2 1,-2-2-7,-3 2 2,2-2-2,1 0-3,-2 0-2,-1 0 0,-8 0 1,-6 0-2,-5-4 0,-9 1 2,-5 3-1,-2-2 1,-5 1-2,-3 1 2,0-2 0,0 2 1,0-1 1,0 1-2,0-1 2,0-1 0,0 1-1,0-1-1,0 0 0,0 2-2,0 0 0,0 0-4,0 0-3,0 0-2,0 14 8,0 5 1,0 10 1,0 6 3,0 4-3,0-2 6,0-1-3,0-4 0,0-5-2,0 0 0,0-4 2,0 0 0,0-1-3,0 2 3,0-7 2,0 0-6,0-2 2,0-6 1,0-4-1,0 0 0,0-3 0,0-2 0,0 0 0,0 0-2,0 0 5,0 0-5,0 0 1,0 0 3,0 0-1,0 0 3,0 0-6,0 0 1,0 0 0,0 0 2,0 0-2,0 0 0,0 0 1,4 0-2,2 0 0,6 0-1,7-3-2,10 3 3,7 0-1,8 0 3,7 0 2,0 0-3,2 1 0,1 3 3,0-2-1,-6 1 0,-2-2 4,-9 0-4,0 1-2,-2 1 0,-2 0-1,-5-1 0,-1 1 1,-5-3-1,-5 1 2,-10-1-4,-6 0 5,-1 0-1,0 0-1,0 0 6,0 0-5,0 0-2,0 0 0,0 0 1,0 0-1,0 0 1,0 0-1,0 0 0,0 0 2,0 0-2,0 0-3,0 0 2,0 0 0,0 0-23,0 0-17,0 0-59,0 0-95,3 0-212</inkml:trace>
  <inkml:trace contextRef="#ctx0" brushRef="#br0" timeOffset="30377.1437">6292 2962 434,'0'0'86,"0"0"-40,0 0 2,0 0-11,0 0 15,0 0-3,0 0-26,42-7-11,-19 7 9,5 0 11,7 0 10,2 0-14,6 0-6,3 0-9,2-4-5,-6 3-7,-3-1 1,-8-1-1,-8 0-1,-10 2-14,-8 1-41,-5 0-40,0 0-59,-11 1 8,-8 7-3,-7 1-102</inkml:trace>
  <inkml:trace contextRef="#ctx0" brushRef="#br0" timeOffset="30581.7378">6446 3020 546,'0'0'65,"83"-19"-39,-37 12 30,-1 1 34,-6 3-4,-7 1-16,-3 2-45,-7 0-19,-5 0-3,-3 0-3,-3 0-2,1 0-59,-1 0-113,-3 0-75</inkml:trace>
  <inkml:trace contextRef="#ctx0" brushRef="#br0" timeOffset="30882.077">6691 2806 768,'0'0'46,"0"0"-46,85 7 11,-58 10 34,-6 0 23,-4 5-13,-5 0-19,-6 1-20,-2 2 8,-4-2-5,0-2-6,0 0 5,-9-2-5,-3 0-7,-6-5-1,-1-1-4,-5-2-1,-4-2-35,-1-4-65,1-3-132,6-2-177</inkml:trace>
  <inkml:trace contextRef="#ctx0" brushRef="#br0" timeOffset="34462.9403">7841 2859 179,'0'0'191,"0"0"-155,0 0-18,0 0 24,0 0-13,0 0 36,0 0-39,40-65-13,-30 56 15,-3 1 8,4-2-7,-1 2 1,6 1-21,4-2-8,-2 1-1,4-1 0,-4 1-1,-2 0 1,-2 4 1,-5 2 0,0-1 2,-3-1-2,0 1 1,1 0-2,5 0 0,4-1-2,1 0-4,2 1-9,-2 1-1,2 0 15,-1 0-1,-2-1 0,2 2 1,-3-1 1,0 0 0,-4 2-2,2 0-1,-3 0 0,-1 0-9,-2 0 8,3 0-2,-3 0 4,2 0-4,3 0 1,-3 0-8,3 0 0,-3 0-3,-3 0-30,0 0-16,0 0 37,-1 0 14,3 0 7,0 0 4,-2 0 0,-2 0 0,-1 0-14,0 0-18,0 2 0,1 0-18,-2-1 0,2 1 18,-2-1 19,1 1 8,0-2-2,-1 0-65</inkml:trace>
  <inkml:trace contextRef="#ctx0" brushRef="#br0" timeOffset="35343.7843">8553 2687 26,'0'0'23,"0"0"14,0 0-17,0 0-3,0 0 4,0 0 1,63 36 23,-53-29-1,-3 1-7,1 3 13,1-1-26,0 0-13,-2 1-10,1-2 2,-2 0-3,-1-1 1,2-1-1,-1 0 1,0 0-1,0 2-4,-1-1 4,0 4 0,-2 3 2,0-1 0,0 3 2,-3-2 5,0 2-3,0-3-6,0 1 0,0-1-1,0-2-2,0 0-1,-3 0 4,0-2-2,0-2 2,0 1 0,1 1 0,1-1 2,-3 1-2,-2 0 0,0 0 0,0 1 0,-2-1 0,1 0-10,2 0 10,1-3 0,2 0-2,0 0-9,0-2-16,-1 1 13,0 0 1,-3-3-9,-1 4 3,-3-2 0,1 3-9,-1-1-3,3 0 19,1 0 8,-1-2-2,-1 2 0,0-1-9,1-1 10,-2 1 4,0-1 1,-3-3 0,3 2 0,-1-1-11,1 0-101</inkml:trace>
  <inkml:trace contextRef="#ctx0" brushRef="#br0" timeOffset="35553.8838">8428 3289 12,'0'0'26,"0"0"20,0 0 7,0 0 1,0 0 3,0 0-11,-33 10-28,28-8-18,1-1-1,-2 1-23,-1-1 11,4 0-3,-4 0 1,3-1-3,-2 0-2,0 0-36,0 0-56</inkml:trace>
  <inkml:trace contextRef="#ctx0" brushRef="#br0" timeOffset="40262.1175">7915 2810 419,'0'0'87,"0"0"-32,0 0-3,0 0-9,0 0 22,0 0-3,3 0-18,16 0-1,6 3 12,5 3-9,4-2 2,4 0-12,1 2 4,-1-3-16,-5 0-10,-4-3-7,-10 0-1,-6 0-2,-7 0-1,-3 0 0,-3 0 2,0 0-3,0 0 1,0 0-1,0 0-1,0 0 1,0 0 2,-4 0-1,-1 0-3,2 0 4,0 0-3,-4 0-1,2-4 0,-1-1 0,3-2 0,0 0 0,0 0 0,2 0 0,-1 1 0,-2-2 0,4 2 1,0 0 0,0-1-1,0-2-1,0 1 0,0-2-2,0 0-1,0-1 3,-1-1-2,-2 0 3,-2 3-6,4 3 6,-2 1 4,1 1-4,2-1-3,-1 2 3,-1-2 0,2 2 0,-3 0 1,1 0 1,1-2-1,-1 3 0,2 1 1,0-2 0,0 3-2,0-2 2,0 2 4,0 0-2,0 0 0,0 0-4,0 0 0,0 0 1,0 0-1,0 0 1,0-1 0,0 1 0,2-2 0,9 1 0,5 1 3,10 0-3,10 0-1,11 0 1,8 0 2,3 0-2,-1 0 3,-6 0 0,-2 0 10,-7 0-6,-7 0 2,-11 0-1,-8 0-6,-8 0 0,-6 0-3,-2 0 0,0 1 0,0-1-1,0 0 1,0 0 0,0 0 1,0 0 0,0 0 1,0 0 0,0 0 1,-3 0-3,1 0 0,1 0 1,-1 0-1,2 0 3,-2 0-3,2 0 5,-1 0-4,1 0 1,0 0-2,0 0 0,-1 0 0,1 0-3,0 0 3,-2 0-3,2 0 3,-1 0 0,1 0 2,-4-1 0,-1-3-1,2-3-1,-2-2 0,2 0-2,-2-6-5,1 1 3,0-6-1,1 1 1,-1-4-3,4-1 6,0 1-6,0 1 5,0 5 0,0 6 1,0 3 0,0 5-1,0 0-2,0 3 4,0 0-1,0 0-1,0 0-2,0-1 0,0-1-1,0 2 5,0 0-2,0 0 2,0 0-1,0 0 0,1 0 1,5 0 0,2 0 0,2 0 1,9 0 0,5 0-2,7 2 3,5 0-1,6 3 1,4 2 0,1 0 2,-1-2-1,-6 1 2,0-3-4,-4-2 1,-6 0-1,-8-1-1,-2 0-2,-8 0 2,-5 0 0,-3 0 0,-1 0 0,-1 2 1,-2-2-1,1 0 1,-1 0 0,0 0 2,0 0 0,0 0-2,0 0 1,0 0 1,0 0-2,0 0 2,0 0 1,0 1-4,0 0-1,0-1-1,0 4 0,0 1-1,0 2 1,0 5 2,0 1-1,4 9 1,0 4 0,2 4 4,-4 1-3,-2-1-1,0-2 1,0-6-1,0-3 1,0-5-1,2-2 1,1-4 0,0-1-1,0-2 3,0 1-2,0 0-1,0-1 1,0 0-1,-1-2 0,1 0 0,-3-2 0,0 1 0,0-2 0,0 0 0,0 0 1,0 0 1,5 0 0,0 0 4,4 0-3,2 0 0,11 0-3,2 0 1,1 0-1,0 0 3,-4 0 4,3 0 1,-2 3-1,4 2-2,0-1-2,-3 0 0,0-1 1,-8 0-2,-4-1-1,-6-2 0,-1 0 1,-2 0-1,-2 0 0,0 0 3,0 0-2,0 0 1,0 0-2,0 0-1,0 0 1,0 0-1,0 0 0,0 0 0,0 0-2,0 0 0,0 0 0,0 0-2,0 0 2,0 0 2,0 0-1,0 0 1,-2 3-3,-2-1 3,-2 0 0,-2 3 0,1-1 0,1 0 0,0 2 0,-1 0-1,3 1 0,-1 0 1,-3 7 0,1 2-1,-6 3 1,-3 2 0,-3 1 0,-1 0 2,1-3-2,6-6 2,1-1 0,7-5-2,4-2 3,1-2-3,0-3 0,0 1 0,0-1 2,0 1 2,3 2 8,10 0-1,2 0-4,3 0-5,-1 4 4,0-2 0,0 2-4,4 0 0,-2 1-2,2 1 0,3-1 2,0 2-1,-2-6 0,-2 1-1,-1-1 3,-7-1-3,-2 0 1,-5-2 0,-4-1-1,-1 0 0,0 0 0,0 0 0,0 0 0,0 0-2,0 0-1,0 0 1,0 3 2,-13-3 0,-2 6 1,-10-2 0,-8 0 2,-5 2-2,-5 3 0,-2 1-2,-2 1 1,2 0 0,-1 0 0,5-1 4,4-2-4,13-1-1,8-4 0,10-1 0,6-2 1,0 0 0,0 0 1,0 0 0,0 0-1,0 0-1,0 1 1,15-1 0,1 1 1,2-1 0,-3 2-1,1 1 0,-2-1 0,1 3 0,-2-2 0,0 0 0,-1 2 0,-1-3-1,-2 0 1,-6-1 0,-2-1 0,-1 0-12,0 2-20,0-2-10,0 0 7,0 0-20,0 0-82,0-2-227</inkml:trace>
  <inkml:trace contextRef="#ctx0" brushRef="#br0" timeOffset="44109.2711">9370 3063 72,'0'0'381,"0"0"-341,0 0 19,0 0 3,0 0-30,0 0-11,0 0-8,-24-13-6,19 13-1,1 0 7,3 0 14,1 0 21,0-2-9,0 2-9,0 0 0,0 0-2,0 0-8,0 0-6,0 0-2,0 0 5,0 0 7,1 0 0,17 0-4,7 0-9,8 0-4,2 0 4,-5 0-3,-2 2 11,-5 0 5,-1-1-5,-1 2-10,-3-2-5,-2 1-2,-1-1-1,-5 1-1,-4-2 1,-5 1-1,-1-1 2,0 0 3,0 0 1,0 0-1,0 0 5,0 0-2,0 0-1,0 0-3,-1 0-1,-2 0-2,0 0 1,0 0-1,-4 1 1,3 12-1,1 6 7,-3 9 5,4 7 8,2 4-4,-2 0 3,1-1 0,-1-4-5,1-5-2,1-6-3,0-4-2,0-7-4,0-5-2,0-1 0,0-3-1,0-2 1,0-1 0,0 0 1,0 0 1,0 0 1,0 0 0,0 0-1,0 0 0,0 0-2,-2 0 1,-1 0 0,-7 0-2,-3 0 1,-8-4-1,-7-3-1,-8 3 0,-2-3 0,-8 0 0,0 1 0,-5-1 0,1 2 1,8 1-1,3 3-1,6 1 0,7 0 0,9 0 1,9 0 0,5 0 0,3 0 0,0 0 0,0 0 0,0 0 0,0 0 0,0 0-1,0 0-1,0 0 2,0 0-1,0 0 1,0 0-5,0 0 5,5 0 0,-2 0 0,2 0 1,-4 0 0,1 0-1,-1 0 0,-1 0 0,0 0 1,0 0-1,0 0 0,0 0-1,0 0 0,2 0 0,-2 1 0,2-1 0,-2 2 1,0-1 0,0-1-1,0 0 2,0 0-3,0 1 1,0-1 0,0 2 1,0-2 0,0 3 1,0-3-1,0 0 0,0 3 1,0-2-1,0 3 1,0-1 2,-2 3-3,-1 1 0,-2 3 0,0 6 3,2 3 2,3 8 2,0 3-5,0 8 4,0 4 1,0-3 0,0-5 2,0-6-6,0-3 0,0-8-2,0-3 0,0-5-1,0-3 2,0-2-1,0-3 0,0 1 2,0-2-1,0 0 2,0 0 1,0 0-1,0 0-1,0 0 0,-1 0-1,-1 0 0,-1 0-1,0 0-1,2 0 1,-1 0-1,1 0 0,-2 0 2,-1 0-2,-1 0 2,-2 0-1,-7 0-1,-5-6 2,-11 1-2,-11-2 0,-3 0-1,-10 4 1,-2-3-1,3 1 1,6-1 0,3-1-4,7-1 4,6 3 3,8 2-3,4 0 0,4 2-1,2 1 1,4-1 0,1 1 0,4 0-1,1 0 1,3 0-1,0 0-1,0 0 0,0 0 2,0 0-3,0 0 1,0 0 2,0 0 0,0 0 0,0 0 0,0 0 0,0 0 1,0 0-1,0 0 0,0 0 1,0 0 0,0 0 1,0 0 4,0 0-5,0-7 6,7-3-6,-1-9 1,2-6-1,-1-6 0,3-6-1,-5 0 0,-2 0-1,0 3-2,-3 6 2,0 5 1,0 6-1,0 3 2,0 4-2,0 1 1,0 3 0,0 4-1,0 2 1,0 0 0,0 0-3,0 0 3,0 0 0,0 0-1,0 0 0,0 0 1,0 0 0,0 0 0,0 0 0,0 0 0,0 0-1,0 0-2,0 0 3,0 0-2,-3 0 0,0 5 1,-6 4 1,-1 2 2,-5 2-2,-5 0 0,-5-2 7,-1-1-5,-4-2-1,3-2 1,-2-2-1,1-2 1,-1-2-2,1 2 1,1-2-1,3 0 0,5 0 2,6 0-2,5 0 0,5 0 0,3 0 1,0 0-1,0 0 0,0 0 0,0 0-2,0 0-1,0 0 1,0 0 1,0 0 0,0 0-1,0 0 1,0 0 1,0 3 0,0-3 0,0 0 0,0 0 0,0 0 0,0 0 0,0 0 0,0 0 0,0 0 1,0 0-1,0 0 0,0 0 1,0 0 0,0 0 0,0 0-1,0 0 1,0 0 0,0 0-1,0 0 0,0 0 1,0 0 0,0 0 0,0 0 1,0 0-1,0 0 0,0 0 0,0 0 0,0 0 0,0 0 0,0 0 0,0 0 0,0 0-1,0 0 2,0 0-2,0 0 0,0 0 1,0 0 0,0 0-1,0 0 1,0 0-1,0 0 3,0 0 2,0 0 3,0 0-2,0 0-4,0-5 0,0-3 0,0 0 0,0-2-1,0-8 0,0-3 0,0-8-1,0-5-2,9 0 1,2-2 1,0 4 0,-2 5 3,-1 5-3,-2 6 3,-3 4 2,-3 3-2,0 4 1,0 2 2,0 0-3,0 3-1,0 0-2,0 0-1,0 0-3,0 0-1,0 0 1,0 0 2,0 0 0,0 0 2,0 0 0,0 0 0,0 0 0,0 0 0,0 2 0,-1 1 0,-6 1 0,-3-1 0,-6 0 3,-7 0 0,-4-2-1,-4-1-1,1 0 1,-1 0-1,-2 1-1,3-1 0,-5 2 3,5-2-3,0 0-1,0 0 1,6 0 1,5 0-1,5 0 0,10 0 1,1 0 2,3 0-3,0 0 1,0 0-1,0 0 0,0 0-1,0 0 1,0 0-6,0 0 3,0 0 2,0 0-4,0 0 3,0 0 2,3 0 0,-3 0 1,4 0-1,-1 0 2,0 0 0,2-2 1,-2-3 0,0-1 0,3-3 1,-3-2-1,7-5-1,-3-2-1,-3-1 0,3-6 3,-4-1-1,-3-6 0,0-2 2,0-5 4,0 0-7,-1 8 0,-8 3 2,7 8-2,-1 4-1,0 7 0,0 0-1,3 4 1,-2 2-2,1-1 2,1 4-1,0-1 0,0 0-1,0-1 1,0 1 0,0-1-1,0 2 1,0 0 0,0 0-1,0 0 1,0 0 0,0 0-1,0 0-3,6 0 0,16 0 2,17 0 1,27 0-3,34-8-69,29-14-149,16-18-830</inkml:trace>
  <inkml:trace contextRef="#ctx0" brushRef="#br0" timeOffset="63273.0785">12762 6688 325,'0'0'44,"0"0"8,0 0 5,89 3 5,-75-1-19,-1-1-11,-5 4-10,-2-5-16,-1 4 6,-2-3-3,-3 0 2,4-1-4,-3 2 6,-1-2 2,2 0 1,-2 1-2,0-1-1,0 0-2,0 0-2,0 0 1,0 0-6,0 2-2,0-2 1,0 0-3,0 3-7,0-3-29,0 2-39,0 1-4,0-1-61,0-1-82</inkml:trace>
  <inkml:trace contextRef="#ctx0" brushRef="#br0" timeOffset="73763.3504">3835 2771 214,'0'0'199,"0"0"-138,0 0 24,0 0-35,0 0-4,0 0-9,0 0-10,0 0 2,0-5 4,0 5 0,0 0 5,0 0 1,0 0 1,0 0-5,9 0-11,7 0 0,4 0-5,5 0 7,2 0-10,0 0-7,0 0 7,3 0-4,0 0-1,2-2-1,-2-2-9,-3-1 2,-6 2-1,1-2-1,-4 2 2,-4 1-1,-1-2 1,-4 1-1,0 1-1,0-1 1,-2 2-2,-2-1 1,-2 2 1,-2-1-2,0 1 2,-1 0 2,0 0 1,0 0 1,0 0 3,0 0-6,0 0 0,0 0-2,0 0-1,0 0 0,2 0-1,0 0 0,-1 0 1,2 0 0,-1 0 2,3 0 1,-2 0 2,-1 0 2,-2 0-3,3 0 1,-3 0-1,0 0 0,0 1 0,3 4-1,0 1 2,0 0 4,0 2-5,0 2 5,-1-1-2,1 2-4,-3 1 4,0 0-1,0 4 6,2 0-2,-2 1 0,0-2-3,0 0-1,0 0-1,0-4 0,2 0-1,1 1-3,0-1 4,0-1-1,0 0 0,-2 0-2,-1-1-1,2-1-1,-2-2 1,0 0 0,0-1 0,0 0-1,0-1 1,0 1-1,0-3 0,0 3 1,0-1-1,0 0 1,0 1-1,0 0 0,0-1 1,0 1-1,0 1 0,1 1 0,1 0 0,-2 0 1,0-2-1,0 0 1,0 1-2,0-2 1,0-1 0,0 0 1,0 0-1,0 1 0,0-1 0,0 1 0,0-1 0,0-2 1,0 1-1,0 0 0,0 0 1,0-2-1,0 1 2,0-1-1,0 0 0,0 0 1,0 0-1,0 0 1,0 0-2,0 0 1,0 0-1,0 0 1,0 0-2,0 0 2,0 0-1,0 0 1,0 0-1,0 0 0,0 0 2,0 0-2,0 0 0,0 0 2,0 0-1,0 0 0,0 0 0,0 0-1,0 0 0,0 0 1,0 0-1,0 0 0,0 0 0,0 0 0,0 0 1,0 0-1,0 0 0,0 0 1,0 0-1,0 0 0,0 0 0,0 0 0,0 0 0,0 0 0,0 0 0,0 0 2,0 0-4,0 0 2,0 0 0,0 0 0,0 0 0,0 0 2,0 0-2,0 0 1,0 0-1,0 0 0,0 0 0,0 0 0,0 0 0,0 0 0,0 0 0,0 0 0,0 0 0,0 0 1,0 0-1,0 0 0,0 0 1,0 0 0,0 0 1,0 0-1,0 0-1,0 0 0,0 0 0,0 0 0,0 0 0,0 0 0,0 0 0,0 0 0,0 0-1,0 0-7,0 0-18,0 0-36,0-5-3,-3-1-6,1-1-49,1 0-37,1-3-26,-2 0-40,2-1-52</inkml:trace>
  <inkml:trace contextRef="#ctx0" brushRef="#br0" timeOffset="75024.2012">3785 2727 162,'0'0'98,"0"0"-9,0 0-4,0 0-23,0 0 14,0 0-27,0 0 1,77 5-6,-62-4 18,3 1-17,1 1-17,2-3 6,0 5-3,3-1-10,0 1-4,4 0 2,-1 0-5,4-1 1,-1-1-3,-4 0 5,3-1 3,-2 0-6,0-2-3,1 0-2,-5 0 2,-1 0-5,-6 0-1,-7 0 9,-3 0 0,-2 0-5,-4 0-2,4 0-1,-4 0 3,0 0 2,0 0 1,0 0 2,0 0-2,0 0 4,0 0-4,0 0-1,0 0-2,0 0 0,0 0-1,0 0-4,0 0-1,0 0-1,0 0 0,0 0 2,0 0-2,0 0-1,0 0 1,0 0-2,0 0 2,4 3 2,-1 2 3,0 0-4,-1 2 1,1-1 2,0 1 0,0 2-4,0 3 3,1 5-1,3 4 7,-2-1 0,-2 3 2,0-3-3,-3 2 1,5-3 1,-4-4 4,-1-2-8,2 0-3,-2-3 2,1 1-2,-1-2 0,0 0 0,0-2 1,0-3-2,0 0-2,0-1 1,0 0-1,0 0-1,0-2 1,0 2-2,0-2 1,0 2-1,0 0 0,0-3 0,0 2 1,0-2-1,0 1 0,0 0 0,0 1 1,0-2-1,0 1 1,0 1-1,0-2 0,0 0 1,0 0-1,0 0 1,0 0 0,0 0-1,0 0 1,0 0 0,0 2-1,0 0 0,0-2 0,0 1 0,0-1-1,0 0 1,0 0 0,0 0 1,0 2-1,0-2 0,0 0 0,0 0 0,0 0 0,0 0 0,0 0 0,0 0 0,0 0 1,0 0-1,0 0 0,0 0 0,0 0-10,3 0-41,9-5-123,3-14-374</inkml:trace>
  <inkml:trace contextRef="#ctx0" brushRef="#br0" timeOffset="78128.6602">4366 3093 298,'0'0'90,"0"0"-48,0 0 43,0 0-17,0 0-14,0 0 6,0 0-19,0 0 6,0 0 4,0 0-3,0 0-6,0 0-4,0 0-7,0 0-8,0 0-8,0 0-2,15 0 5,5 0 18,5 0 8,6 0-12,1 0 3,-1 0-1,0 0 7,-2 0-10,-3 0-9,0 0-3,-1 0-7,-1 0-6,-2 0-1,1 0-2,-4 0 4,-1 0 0,-3 0-1,-6 0 4,-2 0 0,-5 0-1,5 0-3,-7 0-3,3 0 1,-1 0 2,-2 0-4,1 0 1,1 0 1,1 0 2,0 0-5,-1 0 2,2 0 0,-1 0-2,1 0 1,-1 0 1,-3 0-3,1 0 5,1 0-2,-2 0 0,0 0 0,0 0 3,0 0-3,0 0 0,0 0-2,1 0 1,1 0 0,-2 0 0,0 0-2,3 0 2,-3 0 0,0 0 0,1 0-2,-1 0 6,2 0-6,-2 0 1,3 0 0,0 0 2,2 0-1,-1 0-2,-4 0 0,3 0 2,-2 0-2,1 0 0,-2 0 0,0 0 0,0 0 0,1 0 3,1 0-3,5 0 0,-1 0-1,6 0 1,-1 0-2,-1 0 4,0 0-1,-2 0-1,-2 0 0,2 0-1,2 0 1,-1 0 0,3 0 2,3 0-3,0 0 1,-3 0-1,-2 0 0,-7 0 1,-3 0 0,0 0 1,0 0-1,0 0-4,0 0-1,0-3 5,0 0 1,-5 0 5,-1-1-6,2-2 0,1 1 0,-3 0-2,5 0 1,-1-2 0,1 0-3,-2 0 3,1-3-6,1-1 3,1-2-2,0-2 1,0 1-3,0-3 4,0-2-2,1-1 0,7 1 0,-3 2 3,-2-2-5,0 2 8,-2 0-9,1 0 2,0 0-14,-2 3 14,1 3 3,-1 6 3,0 1-1,0 1 1,0 3 1,0 0 0,0 0-2,0 0 2,0 0-2,0 0 2,0 0-1,0 0 1,0 0 0,0 0 0,0 0-1,0 0 1,0 0 1,0 0-1,0 0 0,0 0 1,0 0 1,0 0-2,2 0 1,-2 0 1,1 0-2,-1 0 0,0 0 1,2 0 0,1 0-1,0 0 0,4 0 0,-4 0 1,0 0 0,0 0 1,0 0-1,0 0-1,-1 0 0,2 0 0,5 0 1,5 0 2,2 0-2,5 0 1,5 0 4,0 0-4,-2 0 3,-6 0-2,1 0 6,-6 0-6,7 0 0,5 0-1,8 0-2,6 0 0,3 0 2,-5 0-2,-1 0 1,-3 0 0,-8 0 0,-6 0-1,-7 0 2,-4 0 1,-5-2-2,4 0 1,-7 2-2,5 0-1,-4 0 1,-1 0 2,2 0-1,-2 0-1,0 0 1,0 0 1,0 0-1,0 0 2,0 0 0,0 0-2,0-3 1,0 3 0,0 0-2,0 0 1,0 0-1,0 0 0,0 0 1,0 0 0,0 0-1,0 0 0,0 0 0,0 0 0,0 0 1,0 0-1,1 0-1,-1 0 1,0 0 1,2 0-1,-2 0 0,0 0 0,0 0 0,0 0 0,1 0 0,-1 0 0,0 0 0,0 0 0,0 0 0,0 0 0,0 0 1,1 0-1,-1 0 0,0 0-1,2 0 1,-2 0 0,0 0 1,0 0-1,0 0 0,0 0 0,0 0 0,2 0 0,-2 0 0,0 0-1,0 0 2,1 0-1,1 0 0,1 0 0,-3-2-1,3 2 1,-2 0 0,3-1 1,-2-1-1,1 2 0,0-1-1,-2 1 1,1-2 1,1 2-1,-3 0 0,3-1 0,-1 1 0,-2 0 0,0 0-1,0 0 1,0 0 0,0 0 0,0 0 0,0 0 0,0 0 1,0 0-2,1 0 1,1 0 0,-2-1 1,4 1-1,0-2-1,-1 2 0,-1-2 1,-1 2 0,1 0 1,-2 0-1,0 0 0,0 0 0,0 0 0,0 0 0,0 0 0,0 0 0,0 0 0,0 0 0,0 0 0,1 0 0,-1 0 1,2 0-2,-1 0 1,1 0 0,1-3 0,0 3 1,1 0-2,2-2 2,-1 2-1,-1-1 0,-1-1-1,0 2 0,0-1 1,-3 1 0,2 0 1,-2 0-1,0 0 0,0 0 0,1 0 0,-1 0 0,0 0 0,0 0 0,0 0 0,0 0 0,0 0 0,0 0 0,0 0 0,0 0 0,0 0 1,0 0-1,0 0 0,0 0-1,0 0 1,0 0 1,0 0-1,0 0 0,0 0 0,0 0-1,0 0 1,0 0 0,0 0 0,0 0 0,0 0 0,0 0 0,0 0 0,0 0-1,0 0 0,0 0 0,0 0 1,0 0 0,0 0-1,0 0 1,0 0-1,0 0-8,0 0-47,0 0-109,0 0-108,-12 0-242</inkml:trace>
  <inkml:trace contextRef="#ctx0" brushRef="#br0" timeOffset="112658.1941">20618 8932 406,'0'0'153,"0"0"-106,0 0 65,0 0-3,0 0-50,0 0-19,0 0-25,0 0-6,8-29 3,-8 27 1,0-1 1,-6 0-2,0-2 5,-1 1 17,-1-2-5,-1 0 3,-1-1 5,2 1-14,-1 2-13,0-3 9,-1 1-6,-1 1-8,1-1-1,-3 1-3,3 2 2,-1-1-1,-1-1 0,0 3 5,-3-1-1,1-1 1,0-2 3,-2-1 1,3 2 2,0 1-5,2-1-1,2 2-1,-1 0 1,0 0 0,-2 2-5,-1-1 0,-1-1-1,2 3-1,-3 0 1,4 0 0,1-2-1,0 2 0,1 0 1,1 0 2,-1 0-2,-1 0 0,1 0-1,-4 0 1,0 0-1,1 0 1,-2 0-1,0 0 2,1 0 1,3 0 0,3 0-1,-1 0-2,0 2 1,1-2-1,2 3 1,-1-3-1,-4 3 1,1 0 1,-1-2 0,-1 4-1,0-3 1,-2 3 0,2-1 0,-1 2 1,-1-2 1,1 0-1,-1 0-1,1 1 3,0-1 1,-3 0-5,3 0 0,0 1 5,3-1-5,0 0 0,0 0 0,5 0 0,-2 1 0,-2 0-1,1-1 0,0 2 1,-1 1-1,-1-3 0,1 4 0,-2-1 0,1 0 5,0-1-5,-2-1 0,4 1 0,1-1 1,-1 3-1,0-5 0,-1 4 0,0 0 1,-1-2 3,-1 2-2,0 0-2,-1 0 3,-1 1 4,2-2-5,-2 2 1,2-1 2,2-1-4,-1 1 1,2 0 0,1 2 2,-2-4 2,2 2-1,-1 3-1,1-4-2,-2 3 0,2-1-1,2 1 0,-2 3 1,2-2-2,2 1 1,-1 0 2,2 0 0,-1 0-1,-1 0-1,1-1 5,1 0-2,-1 1 0,0 0-1,1 3 2,0 0 0,-1 1-1,1 1-3,-2 0 1,0-1-1,3 2 0,0-2-1,0 0 2,0 0 0,0-2 1,0 1-2,0 2 3,0-4-1,0 0 1,0 3 0,0-1-1,0 1 0,0 0-1,3 1-1,1-2 3,-2 2-3,0 0 2,3 1 3,-1 0-4,0-2 0,-1 4-1,2-4 3,-1 1-4,1 0 2,2-2-1,-1 0 1,0-2-1,3 1-1,-2 1 6,1 0-3,1-1-1,-1 0 2,0 0-2,1-1-1,1 1 1,1-2-2,1 2 2,1-2 0,-1 1-1,1-2 3,-1-2-1,1 1 0,0 1 1,-1-3 0,3 3-3,-5-1 4,2 1-3,3 0-1,-3 0 1,1-1 0,1 3-2,1-2 0,0 1-1,1 0 2,-1-1-1,1 2 5,-1-3-3,0 3 2,-1-2-1,2 0 6,-2-2-2,0 0-6,0 0 3,2-3-4,-4 2 1,4-2-1,-1 0 2,5-1 0,1-1 1,3 2-3,4-3 2,-1 3-2,1-3 3,-4 1-2,0 2 0,-3-3-1,-3 1 0,0 1 1,-2-1-1,-1-1 1,3 1-1,-5-3 0,5 2 0,3-2 0,-3 0 2,3 0 1,-1 0-3,-3 0 8,-1 0-3,-1 0 0,-1-2-2,-1-1-2,0 0 0,1 0-1,4-1 4,0-3-2,4 2-2,-1-2 0,-1 0 2,-3 1-1,-2 0 0,0-2 2,-3 1-2,0-3 4,-1 2-5,0-3 4,4 1-1,-1 0 1,1-1-2,-3 4-2,2-3 2,-1 1-1,0 1-1,-1-1 0,0 3 0,-1-3 1,2-1-1,-3 2 1,0-3 1,1-1 0,1-1-1,-3-1 1,-2 0-2,1-1 6,3-1-5,-3 0 4,1 1-5,-3-1 1,1 1 2,-1-2-2,0 1 3,1-4-2,3-1-2,-3 1 0,1-3 3,-3-2-3,3 0 4,-3-1-4,-1 0 2,-1 1-2,0-1 1,0 2 1,0 0 0,0 1-1,0-1 1,0 1-2,-3-1 2,0 1-1,0-1 0,0 0 4,0-1-5,0-2 1,0 4-3,0-1 6,0 3-6,-6 2 3,-1-1-2,-2-2 2,-5 3-1,3 1 0,0-2 0,-2 1 0,2 0 3,-1-1-3,2 1-2,-1-2 2,1 4 0,-3 0 0,3 2 0,-1 3 0,0-3 0,0 6 0,0-2 0,-1 2 2,-2-2-2,2 3 0,-1-2-2,-4 1 2,1-3 0,3 2 0,-4 0 0,5 2 3,0 2-3,-2-1-1,0 1 0,-1 2 1,2 1-1,-1-2 1,1 1 0,2 1 0,-2-1 0,1-1 0,-3 2 0,3 0 0,-1 1 0,2-1 0,2 2 0,2 1 0,-3-2-1,2 2 1,-1 0-1,-1 0 1,-2 0-1,0 0 1,-2 0 0,1 0 0,1 0 0,0-1 0,0 1 0,2-2 0,2 2 0,2-1 0,-2 1 0,0 0 0,-3 0 0,0-2 0,0 2 0,0 0 0,0 0 0,0 0 0,1-2 0,-2 2 0,0 0 0,0 0 0,0 0 0,1 0 0,-3 0-1,2 0 1,0 0 0,-2 0 0,4 0 0,-5 0 0,3 0 0,-3 0-4,2 2 4,0 0-1,2-1 1,3 2-1,1-1 1,-3 2-2,4-1 2,-2-1 0,-1 1-1,0 2 1,0-3 0,-1 1 0,1-1 0,-1-1 0,5 0 0,-1 2 0,-1-3 0,1 2 0,0 0 0,0-2 0,1 0 0,1 3-1,-2-3 1,3 3-1,-3 0 1,0-2 0,0 2-1,0 1 1,0-4 0,3 3-3,-1-3 4,2 2-1,-1 0 0,1 0-1,-1-1 1,-1 1 0,1 3 0,-1-2-1,-2 2 2,0-3-1,-1 0 1,0 3-1,1-2-1,2 2 1,-1-3-1,1 0 1,1 1 0,-4 1-2,1 0 2,-4 1 0,1 3 0,-1-2 1,0 0-1,1-1 0,1 1-2,1-1 3,2 1-3,-2-2 1,1 3 1,-3-1-2,-3 2 4,0 1-5,-1 1 1,-1-1-2,-1 1 0,3 2 4,1-3-1,3 2 0,0-2-3,2-1 2,-2 0 3,2-3-1,-2 3 0,1 1 0,-5 2 0,3-2-1,0-1 1,-1 1 0,1-1 1,2-1-1,1 0 0,1 2-2,0-4 1,1 3 1,1-2 0,3 2 2,-3 0-2,1 1 0,1 2-1,-1 2 1,-1-1 0,0 3 0,-4 1 0,4-2 0,0 0-3,3 0 6,-3 1-6,3-3 5,0 2-4,0-2 4,0-3-2,0 2 0,0 0 0,0 0 1,0 1-1,0 1 0,0 1 0,0 2-3,0-4 3,0 2 2,0-3-2,0 0 1,4 2-2,-1-1-1,-1-2 2,4 2 2,-2-3-2,-1 3 0,0-1 0,0 0 0,2 2 1,-2 1-1,1 0 0,3 3 0,1 0 0,-3 0 0,4 0 0,-1 2 0,0-2 0,1 0-3,-3-1 3,4 1 0,-2-3 3,-2 2-3,0-2 0,2 1 0,-2 0 0,0 1-2,1-2 2,0 1 1,2-2-1,-2-1 0,2 1 2,2-2-2,-1-1 0,0-1 0,1 0 1,-1-1-1,-1 1 0,2-1 0,1 1 0,-2-1-1,4 2 1,-5-1 0,1 1 2,2-2-2,-3 1 0,3 1 0,0-2 0,-5 1 1,2-2-1,3 0 0,-3 1-1,0-1 1,1 2 0,-1-1 0,2 2-1,-1-2 0,1 0 1,-2-1 0,1-2 1,-1 0-1,2 3 1,2-2 0,-1-3-1,3 4 0,0-4 2,3-1 1,1 1-1,4-2-1,3-1 1,-3 1-2,-1-1 0,-3 0-2,4 0-9,-1 0-49,1-1-124,0-7-137,-3-2-568</inkml:trace>
  <inkml:trace contextRef="#ctx0" brushRef="#br0" timeOffset="113774.357">20198 10522 376,'0'0'378,"0"0"-367,0 0 59,0 0 19,0 0 3,0 0-23,0-14-32,0 13-10,3-3 22,3-2 4,1 1-12,7-7-5,1 2-8,5-3-6,4 0-7,1 1 5,0 0-1,-2 5 1,-3 0 10,-1 6-11,-2 1-9,-4 0-9,2 1 1,-3 13-1,0 6-1,-3 1 0,-6 2 0,0 0 0,-3-1-2,0 0 1,-11-5 1,-8 0-7,1-5 1,-7-3 2,4-4 0,-1-2 2,3-2 2,2-1 0,5 0 0,1 0 1,5 0-1,3 0 1,2 0-1,1 0 0,0 0 2,0 0-2,0 0 0,10 0-4,5-1 3,4-1 1,-1 0 2,0-1 3,-3 2 2,1-1 2,-2 2-2,-1 0 0,1 0-4,-4 0 7,2 0-5,-4 3-2,1 7-1,-1 2 1,-1 4 5,-4 1-8,-3 0 9,0 2-4,0-3-1,0 2-2,0 2 2,-8-1 1,-1-4-2,-1-1 1,-1-1-1,-2-4 0,1 1 5,-1-6-3,1-4 0,1 0-1,-4 0-2,0 0-2,0-9 0,0-4-23,4 1-6,6-1-23,4-1-4,1 1-22,4-2-80,11 5-52,3 0-59,-2 1-52</inkml:trace>
  <inkml:trace contextRef="#ctx0" brushRef="#br0" timeOffset="114317.118">20780 10374 607,'0'0'187,"0"0"-138,0 0 94,0 0-24,0 0-28,0 0-12,0 0-56,-4-60-8,-12 71 3,1 8-8,-1 9-8,2 5 2,4 6 3,-2 4 8,4-2-4,2-4-2,-2-1-4,5-5 0,1-3-3,2-4 0,0-4 1,0-3 2,2-3 5,11-3-5,1-5 4,2-2 1,2-4-2,-2 0-3,-2 0 0,-1-9-2,-4-8 2,-3 0 0,-4-6-2,-2 0-3,0-1-2,0 4-4,-11 4 4,-1 5 3,-1 4-1,-4 3 0,-4 4 0,-4 0 0,-4 0 0,3 0 1,5 0-1,6 4-3,7-1 1,5-1-20,3 3-26,2-2-22,15 4 2,9-2-21,9-2-16,6 1-66,3-4-56,0 0-39</inkml:trace>
  <inkml:trace contextRef="#ctx0" brushRef="#br0" timeOffset="114722.1532">21032 10525 378,'0'0'228,"0"0"-167,0 0 98,0 0-36,0 0-39,0 0-27,-32-36-13,14 42-3,1 11 3,3 7 6,4 5-12,7 5-9,3-2-7,0 1-10,0-5 5,0 0-7,7-5-4,3-5-1,-3-3 1,6-5 2,3-6 0,3-4 14,3 0-1,3-1-3,-3-15-6,-1-6-4,-6-3 4,-3-3-6,0-3-3,-6 1 0,-3 0 0,-3 3-1,0 6-1,0 4 0,-8 3-1,-5 5-4,1 1 2,-2 4-5,0 1-14,2 2-14,2 1-21,4 0-27,4-1-51,2-3-23,0-1-58,3-2-95</inkml:trace>
  <inkml:trace contextRef="#ctx0" brushRef="#br0" timeOffset="115045.3188">21293 10319 432,'0'0'66,"0"0"-23,0 0 90,0 0 26,0 0-62,0 0-36,20-61-34,-30 61-15,1 13 15,5 6 0,4 5 0,0 0 5,0 1 10,10-2-6,8-6 1,0-5 7,3-8-11,-2-4-2,-2 0-11,-1-9 3,-6-10-3,1-6-5,-4-1-12,-7 2-2,0 2 1,0 3-2,-15 5-1,0 6 1,-1 4-24,-2 4-34,-3 0-80,-1 7-69,-3 2-234</inkml:trace>
  <inkml:trace contextRef="#ctx0" brushRef="#br0" timeOffset="130683.2196">22904 9804 288,'0'0'72,"0"0"-61,0 0 26,0 0 3,0 0-12,0 0-11,0 0-7,0 0 7,0 0 18,0 0-5,0 0-8,0 0 13,0 0 16,0 0-10,0 0-2,0 0-9,0 0-7,0 0 3,0 0-7,0 0-2,0 0-6,0 0 1,0 0-5,1 0 1,4 0 1,-1 0-1,1 0-3,2 0 3,-1 0-3,1 0 2,1 0 4,1 0 2,0 2 11,1-2 1,2 0-2,-3 0 0,2 0-1,-3 0-4,1 0-5,0 0-5,3 0-3,2 0-3,2 0-1,1 4 1,2 1 2,0-3-3,4 2-1,-3-1 2,3 0 1,-2 2 0,1-2-2,2-3 7,1 3-4,2-2-4,-3 1 7,3 1-6,-2 0 3,1-3 0,-1 4-1,5 0-3,3-1 1,-1 0 0,3 0 2,-2-1 0,-2 1-2,-1 0-1,-3 0 0,-2 0 0,-5-3 2,-1 3-2,1 1 6,0 0-4,2-1 0,4 0 0,-3 0-1,1 1 0,-4-1-1,-2-1 0,-4 2 1,1-3-1,-4 4 0,2-3 1,-2 1-1,2-1 0,1-2 0,-7 0 0,1 0 0,-4 0 3,0 0-3,-1 1 2,0-1-1,5 0-2,0 2 2,1-2-1,-1 0 0,-3 0 1,-2 0-1,-2 0 0,-1 0 0,0 0 3,0 0 0,0 0 1,0 0 1,0 0-4,0 0 0,0-3 0,0-6-1,0 0 0,-1-3 0,-8-1 0,-1 1-2,-1-1 1,-1 1 1,0 3 0,-1-4 0,-4 6-1,4-2 2,-3 2-1,4 1 2,2-1-1,2 4 0,3 2 0,4-1 1,-1 2 1,2 0-1,0 0 2,0 0-1,0 0-2,0 0-1,6 2 0,6 5 3,3 5 3,6 2-1,1-2 2,1 0 4,-1 0-10,0-2 0,2 1-1,-3-2 6,5-1-5,-6-2 1,-5-1 0,-3 0-2,-6-5 1,-1 0 1,-4 0-1,1 0 3,-2 0 3,0 0 1,0 0-4,0 0 2,0 0-2,0 0 3,0 0 3,0 0-7,0 0 7,0 0-8,0 0 7,0 0-9,0 0 4,0 0-2,0 0-1,0 0-1,0 2 1,-5 2-1,0 4 0,-3 1 2,-4 4 0,0 4 2,-4 0 1,-1 0 1,-1-3 1,1-1-2,3-1-5,3-5 1,5 3-1,2-1-3,4 2-6,0 2-34,0 1-73,7-2-150,-7-1-455</inkml:trace>
  <inkml:trace contextRef="#ctx0" brushRef="#br0" timeOffset="132160.7331">22996 9801 179,'0'0'215,"0"0"-180,0 0 16,0 0 34,0 0-7,0 0-24,0 0 1,0 17-7,0-17 11,0 0 9,0 0 2,0 0 13,0 0-3,0 0-7,0 0-14,0-7-29,-2-4-2,-2-4-6,-1-7-9,2-3-2,-1-7 2,4-6-2,0-6-4,0-2-4,0-3 1,0-4-2,7-1-1,-2-8 0,1-8-1,2 1 0,-4 2 1,-2 6 0,-2 8-1,0 7 2,0 4 2,-10 3 5,0 0-4,-2 7-2,3 1-1,3 7-1,3 2 2,0 3-2,3 5 0,-1 1 0,1 4-1,0 1 1,-2 2-1,2 3-1,0 0 1,-1-1 1,1 1-1,-2 2 0,2 0 1,0 1 2,0 0-1,0 0-1,0 0-1,-2 0 0,2 0-3,-2 0 1,-1 0 1,-1 0 1,0 0 0,-2 7 0,-5 1 0,2 6 0,-4 5 0,-6 5 0,1 3 0,-6 1 0,2-1 0,4-4 1,3-4-1,3-5 0,5-5 0,1-6 0,4 0 0,2-3 0,0 0 1,0 0 0,0 0 1,0 0 4,2-8-4,4-4-2,1 1 1,-2 0-1,-2-5 1,1 1-4,7-2 3,2-2 0,4-1-1,3 0-3,0-1 4,-4 3 0,-4-1 1,-3 5 1,-3 2-1,-1 2-1,-2 3 4,0 0-4,-2 2 0,1 3 0,-2-1 0,5 3 6,-5 0-4,2 0-2,1 0 0,0 3-3,5 9 2,3 7 2,0 1 5,-1 2 3,2-1 5,0 1-5,-3 0 2,4-1-4,2-1 2,3-1-5,1-1 1,7-1-3,1 3-2,1 4-46,-6 1-82,-12-3-294</inkml:trace>
  <inkml:trace contextRef="#ctx0" brushRef="#br0" timeOffset="133547.8908">22962 9832 365,'0'0'134,"0"0"-29,0 0 18,0 0-17,0 0-31,0 0-9,-55-10-2,38 10-12,-3 0 3,-5 0-4,-9 0-10,-8 0-13,-8 0-14,0 0-4,-1 0-4,1 0-2,0 0-1,3 0-2,-4 0 0,1 0-1,2 0 1,-1 0-1,2 0 0,4-3 0,3 1 0,4 0 1,11 0 0,5 0 2,10 1-4,5-1 2,5 2 0,0-2 1,0 2 1,0-3 1,0 1 11,0 1-14,0 0-1,0 1 3,0 0-3,2 0 0,1 0 0,0 0-1,-2 0 1,1 0 0,-2 0 1,0 0 0,0 0 1,0 0-1,1 0 5,-1 0 0,0-2-1,0 2 0,2-1 0,1-2-2,1-4 4,4 3-6,1-6-1,0 1 0,-2 1-1,-3-1 2,-2 3 0,-2-1 1,0 3 0,0 1-1,0 0 5,0-1-1,0 1 0,0 1-1,0 2 2,0 0-3,0 0 1,0 0-4,0 0-1,0 4-3,-5 9 4,-8 2 2,-2 2 0,-3 0-1,-2-1 0,-2-2 0,2-2 0,0-2 0,8-7 1,3 0 1,6-3-1,2 0 1,1 0 10,0 0 10,0 0-4,0 0-5,0 0-7,0 1-4,0 2-3,0 6-7,9 1 7,6 7 2,3 3 3,-3 1-1,7 1-3,-3 2-1,5 3 0,0 1-40,9 0-49,4-2-155,2-8-266</inkml:trace>
  <inkml:trace contextRef="#ctx0" brushRef="#br0" timeOffset="134626.3875">22985 9907 375,'0'0'99,"0"0"33,0 0 7,0 0-2,0 0-28,0 0-16,-1-29-25,1 29-7,0 0 5,0 0-11,0 0-28,0 0-19,0 20 3,0 10 5,-3 12 20,-6 11 4,2 6-1,2 3-3,1 4-13,2 2-3,2 0-15,0-1 4,-1-7 0,-1-7-6,0-7-1,2-8 0,0-5-2,0-5 1,0-5 0,7-2-1,0-6 0,-2-2 1,-1-7-1,-2-3-3,-2-1-9,0-2-15,0 0-2,0 0 15,0 0 4,-2 0 6,-2-5 1,1-1 0,0 0 2,1-1 1,1 4-2,1 0 0,0 0 0,-2 0 1,2-2-2,-3-1 2,2 0 1,-3-5-2,-1 0 2,-1-1-1,-2-1 0,2-2 1,-1 4 0,3 4 1,-1 0 0,2 3 3,0 1 0,3 2-1,-2 1-1,2 0-2,0 0-1,0 0-2,0 0 0,0 4-6,0 10 9,2 7 4,6 2 4,1 3 2,4 1-1,-3-2-3,-1-3-4,-3-2 1,-1-5-1,-2-2 0,0-5-1,-1-2 2,-2-4-2,0-1 7,0-1 1,0 0 6,0 0 8,0 0-2,0-4-4,0-3-9,0-2 10,0-2-5,0-2 1,5-2-6,7-2-1,1-2-5,11-1 0,9-2-2,13 0-5,5 3-61,-2-1-151,-13-1-566</inkml:trace>
  <inkml:trace contextRef="#ctx0" brushRef="#br0" timeOffset="135094.9152">22878 10621 594,'0'0'166,"0"0"-135,0 0 64,0 0-30,0 0-3,0 0-1,0 0-5,-10 13-12,10-7 10,0 3-15,4-1-21,8 0-9,8 1-9,2 1-3,1-2-111,-3 1-116,-2-6-257</inkml:trace>
  <inkml:trace contextRef="#ctx0" brushRef="#br0" timeOffset="136212.1306">23044 9544 212,'0'0'178,"0"0"-54,0 0-18,0 0 1,0 0-14,0 0-35,-39-16-20,38 16-7,-1 0 0,2-2-2,0 2 4,0-1 0,6-1 0,10 1 15,7-1-22,-2 0 7,1 2-3,-6 0-4,-4-3-9,-3 2 1,0-1-4,-4 2-5,1-1-2,-3 1-2,-2-2-1,-1 2-1,0 0 0,0 0-3,0 0-1,0 0-5,0 0 6,0 5 2,0 7 5,0 6 0,0 2 7,0 3 0,-1 0-4,-1-1-3,2-1 4,0-1-6,0-2-3,0 1 1,0-3 4,0-2-6,0-2-1,0-4 2,0-1-2,0-2 0,0-5-2,0 2-13,0-2-8,0 0-24,0 0-39,-1-2-52,1-7-55,0-1-136</inkml:trace>
  <inkml:trace contextRef="#ctx0" brushRef="#br0" timeOffset="136751.9878">23448 9494 561,'0'0'82,"0"0"-26,0 0 34,0 0-24,0 0-22,-47-72-23,31 68-10,-3 0-6,4 4-3,-1 0-1,3 4-1,6 9-4,1 0-2,6 3 4,0-1 2,0-1 3,0-2 2,9-5 1,0-1 5,0-5 7,4-1 4,1 0-2,2 0-6,-1-6-1,0-2-6,-3-2 5,-4 1 13,-2 1-1,-2 1 11,-3 2 9,1 3-6,-2 0 18,0 2-8,0 0-17,0 0-15,0 3-12,0 10-2,-2 4 10,-3 4-1,-1 2-3,-1-4 1,0 3-5,1-5-3,0 0 4,3-3-5,3-2-5,0-2-29,3-2-31,12-1-66,4-3-33,-2-1-126,-1-3-35</inkml:trace>
  <inkml:trace contextRef="#ctx0" brushRef="#br0" timeOffset="137073.0277">23599 9529 164,'0'0'425,"0"0"-358,0 0 91,0 0-21,0 0-47,0 0-57,3-21-25,-8 38 1,5 2 5,0 4 6,0 0-9,11-3 4,4 1 3,2-8-1,1-4-8,0-3 7,-1-6 4,-4 0 2,-1 0-8,-3-13-3,-3-6 0,-4-3-3,-2 0-2,0 0 2,-10 0-6,-9 3-2,-4 5-4,-2 7-9,-2 6-13,-1 1-25,1 0-16,-1 11-55,1 3-120,-2 3-57</inkml:trace>
  <inkml:trace contextRef="#ctx0" brushRef="#br0" timeOffset="137974.08">22987 9607 0,'0'0'105,"0"0"-97,0 0 85,0 0 22,0 0-14,0 0 24,0 0-13,3-3-4,-3 1-6,0 2-28,0-1 2,0 1-23,0-1-23,-5-1-23,-8 2-3,-2 0-4,-3 0 1,2 0-1,0 0 1,2 0 0,-1 0 0,5-1 0,-4-1-1,2 2 1,-2-2 8,0 2-3,2 0-4,2 0 5,4 0-2,3 0 2,1 0 0,2 0-3,0 0 4,0 5 10,0 4 15,0 5-3,3 0 2,2 4 3,-2 0-16,0 2-2,-2 0-8,2-3-3,-3-2-4,0-1 0,0-2 1,0-4-2,0-2 0,0-3 2,0-3-1,0 0 2,0 0-2,0 0 1,0 0-1,0 0-2,0 0-5,0 0-12,0 3-11,0-3-28,6 5-26,3 0-45,-1-4-248</inkml:trace>
  <inkml:trace contextRef="#ctx0" brushRef="#br0" timeOffset="139115.1882">22826 9972 359,'0'0'107,"0"0"-92,0 0 40,0 0 8,0 0-25,0 0-9,-4-11-1,1 8 12,3-2 26,-3 3-5,1-1-21,-1 2 12,1-1 7,1 2-12,1 0-5,0 0-28,0 0-14,0 11 5,0 3 9,0 3-6,0 2 2,0-1 0,0 1-5,0-2 0,0-1-1,0-2 3,-5-3-4,4-5-2,-1 0 0,2-1 1,0-5-1,0 0 0,0 0 1,0 0 4,0 0 9,0 0 14,0 0 14,0 0-16,0 0-13,2 0-3,10 0-3,4-3 2,3 0 0,1 1 5,-2 2 2,-3 0-7,-4 0 2,-1 0-10,-6 0 6,-1 0-7,0 0 0,-3 0 1,0 0-2,0 0 2,0 0-1,0 0 2,0 0 0,0 0-3,0 0 1,0 0-2,0 0-1,0 0-3,0 0-2,0 0-6,-1 0-13,-4 0-31,2-1-60,2-2-38,1-2-81,0 0-155</inkml:trace>
  <inkml:trace contextRef="#ctx0" brushRef="#br0" timeOffset="139753.3471">23109 9941 309,'0'0'92,"0"0"-51,0 0 55,0 0-9,0 0 14,0 0-9,2-9-28,-2 9-14,0 0 9,0 0-16,0 0-11,0 0-13,0 0-9,0 0-10,0 0 0,0 4 0,0 7 1,0 2 9,0 4 4,0 0 8,0 3-3,-3-3-5,-5 2 4,3-4-12,0-3-1,2-3-1,0-5-3,3-1-1,-3-3 2,3 0 0,-2 0 1,2 0 6,-1 0 9,-2 0 11,-2 0-13,-2-4-14,1-1 0,-1-3-1,-3 1-1,3 0 1,-2 2 0,3-2 0,-2 0-1,0 1 0,0 0 0,-2 1-1,-4 2 0,4 0-8,3 2-29,1-1-3,6 2-28,0 0-71,12-1-184</inkml:trace>
  <inkml:trace contextRef="#ctx0" brushRef="#br0" timeOffset="141618.7394">23647 10685 560,'0'0'254,"0"0"-242,0 0 24,0 0 29,0 0 12,0 0-36,-35-48-13,35 43 3,0 1 15,0-1 7,9 1-19,3 0-16,8 1-5,3 3 3,4 0-4,0 0 5,-4 0-2,0 7-9,-6 5 0,-6 2-6,-8 1 7,-3 4-8,0 1 2,-14 1 1,-5 0-1,-4-1-1,0-2-1,5-4-12,5-5-18,4-6 10,4-1 21,4-2 0,-1 0 7,0 0 1,0-4 4,1-3-5,-1 0 12,2 1-7,0 2 0,0 0-7,0 3 1,9 1-4,2 0-2,8 0-2,-1 0 2,4 8 1,-3 3 1,0 1 5,-3-1-6,-6 2 3,-4 0-1,-3-2 0,-3 5-2,0 0 1,-3 1 0,-12-2 1,-2-4-3,-4 0 3,0-4-2,0-5-2,2-2 1,2 0-22,1 0-13,4-13-40,7-5-50,5-5-8,5 0-141,25-1-77</inkml:trace>
  <inkml:trace contextRef="#ctx0" brushRef="#br0" timeOffset="142354.7088">24101 10549 595,'0'0'507,"0"0"-488,0 0 10,0 0 7,0 0-26,0 0-2,-56 31-6,44 1 5,3 5 16,0 1 4,1 1 7,4-1-16,2-2-2,2-6-6,0-4-7,0-4 1,2-8-1,6-3 1,0-6-2,0-5 2,-1 0 4,3 0 1,2-17-1,-2-5-8,-1-3-1,-4-2-2,-2 3-5,-3 2 5,0 5 3,0 6 0,-11 3 0,-5 3-1,-4 5-16,-3 0-29,1 0-23,4 0-16,6 2-44,10 3-2,2-1-30,8-2 8,19-2 30,3 0-64,4 0-70,-1 0 257,-3-6 64,-2-4 80,-2 1-25,-4-2-21,-9 3 31,-4 2-16,-6 2-1,-3 2-2,0 2-10,0 0-53,0 0-24,-4 14-12,-4 5 8,3 7 2,4 2 4,1 0-8,0-3 7,11-2 7,8-6-12,-2-4-5,0-4 1,0-5 0,1-4 5,-2 0 0,-3-5-5,0-15-3,-3-5-5,-6-8 0,-4 1-2,0 1-5,-9 2 4,-9 10-5,-1 5 1,3 5-44,-6 7-35,3 0-37,1 2-69,2 0-74,6-4-207</inkml:trace>
  <inkml:trace contextRef="#ctx0" brushRef="#br0" timeOffset="154144.2451">23682 12525 243,'0'0'94,"0"0"-16,0 0-2,0 0-2,0 0-25,0 0 0,0 0-8,0 0-4,-4 0 3,-1 0 5,-1 0-8,2 0-3,-2 0-1,1 0-3,-2 0-4,-1 0 2,-1 0-1,-4 0-9,-2 0 7,-4 0-9,-8 1-1,-6 2 4,-6 0-5,-6 0 0,-4-1 0,-1 1 5,-3 0-4,-3-1 10,-4 0-7,-1-2-4,1 0 1,2 0-2,7 0-2,6 0-1,7 0 8,7 0-9,8 0 9,8 0-4,9 0 0,3 0 3,3 0 0,0 0-5,0 0-7,0 0 1,0 0-3,0 0-2,0 0-1,0 0 0,0 0 0,0 0-1,0 0-1,0 0 0,0 0 3,3 0-2,0 0-8,0 0-15,-1 0 3,1 0-17,0 7-41,4 3-50,7 0-22,5 6-86,9-2-125</inkml:trace>
  <inkml:trace contextRef="#ctx0" brushRef="#br0" timeOffset="155603.0437">22809 12560 82,'0'0'79,"0"0"-22,0 0-6,0 0-32,0 0-9,0 0-10,0 0-4,-7 0-3,7 0-20,0 0-3,0 0 23,3 0 6,11 0-2,9-6-129</inkml:trace>
  <inkml:trace contextRef="#ctx0" brushRef="#br0" timeOffset="157749.354">23354 12516 73,'0'0'220,"0"0"-128,0 0-1,0 0-2,0 0-55,0 0-26,-90-10 2,43 19-5,-10-1-5,-3 2 0,-2-1 3,-2-3 0,3 0 11,-1-1 39,4-2-14,4-1 29,4-2-14,8 0-16,6 0-4,14 0-8,11 0-9,7 0-13,4 0-4,0 0-2,0 0 2,1 0 2,9 0 0,3 0 1,-1 2-3,-1-1 1,0 0-1,-2 1 0,-2-2 0,1 0 0,-5 0 1,1 0-1,-2 0 0,-1 0 1,-1 0 1,0 0-2,0 0 1,0 0 0,0 1 1,0-1-2,0 2 3,0-2-3,0 0-3,0 0 3,0 0-2,0 0 2,0 0-5,0 0-10,0 0-1,0 0 6,0 0-2,0 0 1,0 0 3,0 0-2,0 0-7,0 0 11,0 0 6,0 0 1,0 0 0,0 0-1,-1 0 0,1 0 1,-2 0-1,2 0 0,0 0-1,-1 0 0,1 0-2,-3 0 3,3 1-1,0 1 1,0-2 1,-2 0-1,2 0 3,0 0-2,-1 0 2,-1 0 4,1 0 1,-4 0 1,1 0-3,1 0-1,-1 0-1,4 0-3,-2 0 1,1 0-1,-1 0 0,-1 0 6,2 0 5,1 0 3,0 0 4,0 0 0,0 0 0,-2 0-7,0 0 1,1 0 0,1 0 1,-2 0-2,2 0 0,0 0 4,0 0-8,0-2 1,0 2-6,0 0 1,0 0-4,0 0 3,0 0-1,0 0 3,0 0 3,0 0 1,0 0 0,0 0 2,0 0-2,0 0-2,0 0 2,0-1 0,0-2 1,0 0-2,-2 0-1,1 1-1,1-1 2,0 0 0,0 0 0,-1 1-3,1 2 0,-3-1 0,3 1-1,0-2-1,0 2-2,0 0 1,0 0 1,0 0-3,0 0 1,0 0 0,0 0 1,0 0 0,0 0 2,0-1 3,-1 1-1,1 0 0,-2-2-4,1 0-1,1 2-1,-2-1 0,2 1 1,0 0 0,0-2-1,0 2 1,0-2 1,-1 2 0,1 0 0,0 0 0,0 0-1,0-1-1,0 1 0,0 0 0,0 0 0,-2 0 1,2 0-1,0-1 1,-1 1-1,-1 0 3,1-1-3,-2-1 0,1 1 0,2-1 0,-1 2 1,1 0-1,0 0 0,0 0 0,-2 0 0,-2-1-1,2 1 2,-2 0-1,1-1 0,1 1 0,2 0 0,0 0-3,0 0 2,0 0-2,0 0 0,0 0 1,0 0 1,0 0 1,0 0-1,0 0 1,0 0 2,0 0-2,-1 0 0,1 0 0,0 0 1,0 0-1,0 0 0,0 0 1,0 0-1,0 0 0,0 0 0,0 0 0,0 0 1,0-2-1,0 2 0,0 0 0,0 0 1,0 0-1,0 0 0,0 0 0,0 0 0,0 0 0,0 0 0,0 0 1,0 0-1,0 0-1,0 0 1,0 0 0,0 0 0,0 0 0,0 0-1,0 0 0,0 0 1,0 0-2,0 0 0,0 0-6,0 0-21,0 0-42,0 0-63,0-5-166,3-4-368</inkml:trace>
  <inkml:trace contextRef="#ctx0" brushRef="#br0" timeOffset="158460.5551">22447 12286 330,'0'0'59,"0"0"-54,0 0-3,0 0-2,0 0 4,0 0-1,0 0 1,47 7-1,-43-4 1,2 1 2,0 1 4,2 3-1,6-1-7,0 2-2,-1 1-64,5 1-115</inkml:trace>
  <inkml:trace contextRef="#ctx0" brushRef="#br0" timeOffset="160977.3715">22613 12700 217,'0'0'571,"0"0"-528,0 0 50,0 0 41,0 0-26,0 0-11,0-40-49,0 40-38,-3 0-6,-2 0-1,1 0 1,1 6 3,1 10 1,2 7 3,0 8 12,2 8-1,11 4 14,4 3 0,-4 3-11,0-1 0,-2-2-18,-3-3 9,-3-4-7,-4-10-3,-1-4-3,0-9-2,0-6 2,0-3-2,0-4 0,0-3 4,0 0 2,0 0-2,0 0-2,0 0 0,0 0-3,0 0-3,0 0-3,0 0-2,0 0 0,0 0 3,0 0 1,0 0-3,0 0 1,0 0-1,0 0 0,0 0 2,0 0 1,0 0 2,0 0 2,0 0-4,0 2-2,0-1-1,0 2-2,0-1 2,0 0 5,0 2-3,0-4 2,0 3 0,0-3 1,0 0 2,0 0 0,0 0 2,0 0-1,0 0-1,0 2-1,0-1-3,0 1-13,0 2-1,0-1 13,0 1-1,0-1 0,0-1 0,0-1 5,0 0 0,0 1 1,0 0 0,0 1 0,0 1 1,0 0-1,0 1 0,0 0-1,0 0 1,0-3 0,0 1 0,0-2 0,0 1 0,0-1 1,0-1-1,0 0 0,0 0 0,0 2 0,0 1 0,0 2 0,0-2 0,0 3 0,0-3-1,0 2 1,2 0 0,0-2 0,-1-2 1,-1 0-2,0 1 2,0-2-1,2 0 0,-2 0 0,0 0 0,0 0 0,0 0 0,1 0 0,-1 0 0,0 0 0,0 0 0,0 0 1,0 0-1,0 0 0,0 0 1,0 0-1,0 0 2,0 0-4,0 0 4,0 0-4,0 0 3,0 0-1,0 0 0,0 0 1,2 0-1,-2 0 0,4 0 0,-1 0 0,0 0 1,0 0-1,3 0 1,-2 0-1,3 0 0,0 0 0,-1 0 1,4 0 1,1-2-2,3 0 1,5 0 1,3 2 4,9-3-1,5 2 0,3-1 3,4 0-7,-6 2 7,2-3 7,3 3-2,3 0-3,8 0-6,9 0-1,4 0-1,4 0 1,1 0 3,-4 0 2,-9 0 16,-11 0-4,-10 0-7,-10 0-6,-2 0-2,-7 3-2,-3-3-1,-2 0-1,-4 0 0,-1 0-1,-3 0 4,-2 0-1,-1 0-3,-2 0 0,0 0 0,0 0 4,0 0-3,0 0 1,0 0-2,0 0 0,0 0-3,0 0 2,0 0 1,0 0 0,0 0-1,0 0 1,0 0 0,0 0 0,0 0 0,0 0 0,0 0 0,0 0 0,0 0 0,0 0-1,0 0 0,0 0 1,0 0 0,0 0 2,0 0-2,0 0-3,0 0 3,0 0 0,0 0 1,0 0-1,0 0 1,0 0 0,0 0-1,0 0 1,0 0 0,0 0 0,0 0 3,0 0-4,0 0-1,0 0 1,0 0 0,0 0 1,0 0-1,0 0 0,0 0 1,0 0-1,0 0 0,0 0 1,0 0 0,0 0 1,0 0 0,0 0-1,0 0 1,0 0-1,0 0 1,0 0-2,0-5 0,0 1 0,0 1 0,0-4 0,-2 3 0,1 1 1,-1 0-1,2 0 0,0-1 0,-2-2 1,0 2-1,1-1-1,-4 0 1,2 0 2,0 0-1,0-2 0,0 2 0,0-2-1,0 2 2,-2-1-1,2-2 1,-2 3-4,2-1 2,1 0 0,-1-1 1,0 0 0,-1-3 1,-1 0 0,0-5-2,0 0 0,1-4 3,-1-2-6,-1-1 3,-1-5 0,1 2 0,0-1 2,1-4-2,2 2-4,0-1 4,1 0 1,1-2 1,1-1-1,-1-4-1,-1-6-3,2 3 3,0 0 0,0 3 0,0 2-3,3 2 2,5 5-18,-5 5 14,1 1 0,-1 6-8,-3 2 10,0 4-1,0 4 3,0-1 1,0 4-6,0-2 6,0 4 0,0 0 0,0-2 0,0 2-1,0 0-1,0-2 2,0 2 0,0 0 0,0 0 0,0 0-5,0 0 5,0 0-4,0 0-3,0 0 2,0 0-1,0 0-6,0 0 4,0 0 4,0 0-7,0 0 2,0 0-12,0 0-18,0 0-45,0 0-113,0 0-149,3 2-301</inkml:trace>
  <inkml:trace contextRef="#ctx0" brushRef="#br0" timeOffset="183608.6237">22902 11461 830,'0'0'115,"0"0"-93,0 0 4,54-89 23,-48 71 20,-2 1-7,-4 1-35,0-4-1,0-1-6,-12-2 6,-12 2-18,-4 4-2,-5 5-6,-1 7 1,-2 5 6,-1 0-2,1 9-5,3 10-2,6 6-1,8 5 1,7-2-6,11-2 8,1-4-2,4-3-22,17-6 5,13-8 9,5-5 9,7 0-2,-2-5 2,-4-12 1,-8-3 3,-7-1 1,-6 0 0,-6 4 5,-7 5 32,-4 3-14,-2 5 8,0 4-10,0 0-5,0 5-18,-8 16 7,-4 11 1,0 5 9,2 3-16,6 0 0,1-2-2,3-3 1,0-5-2,0-5-1,0-2-57,9-8-79,2-3-41,3-8-155,2-4-128</inkml:trace>
  <inkml:trace contextRef="#ctx0" brushRef="#br0" timeOffset="183946.2153">23169 11327 403,'0'0'440,"0"0"-347,0 0-28,0 0 29,0 0-18,0 0-63,-13 5-3,-2 35 2,9 2-6,4-1 1,2-2-7,0-7 3,17-3 4,3-9-7,2-6 3,3-10 3,-1-4-1,4 0-1,0-18 4,-4-9-1,-4-4 4,-9-8-3,-6-4 23,-5 1-10,-3 4 10,-21 7-18,-9 7-8,-1 10-5,-2 7-10,3 7 8,6 0-41,5 13-70,6 8-54,5 3-92,4-2-95</inkml:trace>
  <inkml:trace contextRef="#ctx0" brushRef="#br0" timeOffset="189772.0293">19449 12724 126,'0'0'149,"0"0"-28,0 0 44,0 0 7,0 0-12,0-81-33,0 72-15,0 4-11,0 2-13,0 3-43,0 0-22,0 16-21,0 15 2,3 11 12,0 5-4,-3-1-3,0-2-5,0-5-1,-7-3-3,-3-5-6,3-5-57,1-6-136,6-10-127,0-10-319</inkml:trace>
  <inkml:trace contextRef="#ctx0" brushRef="#br0" timeOffset="190093.9162">19637 12716 781,'0'0'216,"0"0"-216,0 0-11,0 0 11,0 0 9,-10 97 15,10-58-13,4-3-11,20-7 0,4-9 0,5-7 5,1-9-1,-1-4-1,-1 0 8,-7-12-8,-4-8 6,-8-5 8,-9-3-1,-4-3 4,-1-2-10,-23 0-4,-8 4-6,-7 7-12,-3 15-23,-1 7-45,3 4-85,10 14-100</inkml:trace>
  <inkml:trace contextRef="#ctx0" brushRef="#br0" timeOffset="193117.0858">19637 12965 178,'0'0'108,"0"0"-52,0 0 2,0 0-12,0 0-4,0 0-16,0 0-6,-75-40-10,66 37 6,1-2 12,0 2 7,2-1 27,0-1-18,-1 1-12,2 0 3,-2 1-9,2 0-5,-1-2-5,-1 2-9,-1 0 1,2 2 0,3 1-1,3 0-2,0 0 2,0 0 8,20 0 7,12 0 1,10 1-12,0 7-2,-3 0 11,-11 4-13,-11-2 4,-11 3-11,-6 0 1,0-1-1,-21-2 6,-19-3 0,-10-4-6,-9-3-6,-1 0 2,3-1 4,5-11 2,13-4 0,11-1 2,12 0 23,16-2 27,0 4-4,26 0-17,14 3-12,7 5 4,7 6 2,1 1-13,1 1-9,-5 12 1,-8 4-6,-10-1 0,-12 3 0,-8-2-2,-11 0-19,-2-5-26,-3-2 1,-19-5-2,-5-5 14,-4 0 5,1-7 20,6-10-3,9-2 11,7 1-5,8-1-5,0 7-25,15 4-65,15 3-96,6 5-153</inkml:trace>
  <inkml:trace contextRef="#ctx0" brushRef="#br0" timeOffset="194927.0284">20553 13404 450,'0'0'126,"0"0"-77,0 0 84,0 0-40,16-90 14,-16 67-46,-9-2-11,-16 2-22,-6 5-8,-7 6-8,-3 11-5,-4 1-7,0 14-1,3 14 1,8 6-5,12 7 4,14 2-1,8-2 0,2-7-18,17-6-4,5-9 11,4-8 6,-4-5 7,-5-6 4,-4 0 2,0-3 4,-4-14 6,-1 1 6,3-4-6,1 1-7,1 1 3,-3 1 10,3 3-13,-8 2 8,-2 4-16,-4 1 11,-1 2-8,0 0 3,0 1-4,0-1-2,0-2 3,0 2-3,0 1 0,0-2-1,0 4 1,0 1 1,0 1 0,0 0-2,0 0-2,0 0-3,0 0 0,0 0 1,0 0-1,0 0 4,0 0 0,0 6-2,0 0 3,0 2 0,2 2 0,2-1 0,1 2 0,0-2 0,-2 0 0,0-1 0,-1 0-83,-2-6-85,0-2-208</inkml:trace>
  <inkml:trace contextRef="#ctx0" brushRef="#br0" timeOffset="195277.7329">20189 13176 737,'0'0'49,"0"0"-10,0 0 41,0 0-4,0 0 5,0 0-27,20-24-31,-20 24-1,0 0 2,0 3-1,4 14-1,0 10 44,-1 6-19,0 3-5,-3 0-20,0-2-5,0-3-6,-6 0-8,0-3-3,3 3-8,3-2-67,-3-3-125,0-6-128,2-8-369</inkml:trace>
  <inkml:trace contextRef="#ctx0" brushRef="#br0" timeOffset="195646.6403">20456 13239 1044,'0'0'43,"0"0"-42,0 0 12,0 0 9,-94 48 45,76-9-19,5 2-43,8-3-5,5-5 2,5-7-2,17-6 0,5-7 8,1-9-6,-1-4 8,-2-4-7,-1-16 10,-3-5-8,-7-6 0,-9-3 4,-5-3 3,-1-1-5,-20 4-4,-1 5-3,-2 6-1,6 12-2,2 8-23,2 3-49,1 5-31,-2 12-41,3 3-65,-2 0-99</inkml:trace>
  <inkml:trace contextRef="#ctx0" brushRef="#br0" timeOffset="198877.013">23633 11163 791,'0'0'68,"0"0"-58,0 0 12,0 0 22,97-31-23,-34 31-19,17 8-2,8 3-251,-4-6-326</inkml:trace>
  <inkml:trace contextRef="#ctx0" brushRef="#br0" timeOffset="200613.1866">18608 13658 1103,'0'0'114,"0"0"-57,0 0 33,0 0-53,0 0 17,0 90 4,0-40-22,-3 1-22,-6-3-14,1-1 0,8-4-33,0 0-76,8-9-147,11-14-268</inkml:trace>
  <inkml:trace contextRef="#ctx0" brushRef="#br0" timeOffset="200942.6889">18814 13693 1037,'0'0'42,"0"0"-27,0 0-14,-33 93 44,26-40 3,7 0-19,0-4-26,16-8 4,9-9-7,2-12 0,0-9-12,4-11 12,-3-2 0,-2-25 9,-6-8-2,-10-8 5,-10-7 11,-12-4 3,-21 0-14,-7 7-10,-1 10 4,4 14-12,13 13-7,9 10-58,11 0-34,4 12-7,10 7-74,23 0 27,16 1-15,9-5-132</inkml:trace>
  <inkml:trace contextRef="#ctx0" brushRef="#br0" timeOffset="201218.4025">19235 13793 423,'0'0'181,"0"0"-112,0 0 23,0 0 6,32 73 26,-39-39-20,-4-1-26,2-1-34,6-2-1,3-4-21,0-2-5,16-7-5,6-9 0,3-8 5,3 0 3,0-16-7,-4-8 3,-8-8 6,-6-2 1,-10-3 6,0 2-12,-14-2-13,-12 7-2,-5 5-4,1 10-8,0 12-24,7 3-27,1 7-68,3 16-46,5-2-136,5 1-283</inkml:trace>
  <inkml:trace contextRef="#ctx0" brushRef="#br0" timeOffset="201604.3037">19856 14091 560,'0'0'81,"0"0"-28,0 0 46,0 0 30,0 0-23,0 0-29,32-2 4,38 3-10,19-1-37,10 0-25,-4 0-6,-13 0-3,-19 0-33,-24 0-109,-17 3-66,-21 4-108</inkml:trace>
  <inkml:trace contextRef="#ctx0" brushRef="#br0" timeOffset="201766.0685">19974 14249 1104,'0'0'87,"81"-25"-80,-25 10 36,7 1 8,1 6-26,-4 5-25,-8 3-39,-12 0-276,-8-4-285</inkml:trace>
  <inkml:trace contextRef="#ctx0" brushRef="#br0" timeOffset="201982.5584">20516 13876 1178,'0'0'38,"0"0"-18,105 125 51,-85-60 4,-14 1-19,-6 2-16,-27-3-30,-16-6-10,-8-8-49,-6-9-83,1-17-178,5-15-519</inkml:trace>
  <inkml:trace contextRef="#ctx0" brushRef="#br0" timeOffset="204946.1642">21130 13992 191,'0'0'97,"0"0"-68,0 0 11,0 0 23,0 0 58,0 0-20,0 0 9,0-31 11,0 25-10,0 2-5,0 1 1,0 2-4,0 1-52,0 0 14,0 0-30,0 0-17,0 13-13,0 11-5,3 11 15,0 8-2,0 2-5,1 2-5,-2-4-1,-1-4 0,-1-3-2,0-7-5,0-9-25,0-8-33,0-5-29,0-7-48,10 0 23,6-10 1,6-10-166,2-3-14</inkml:trace>
  <inkml:trace contextRef="#ctx0" brushRef="#br0" timeOffset="206025.7126">21030 14057 415,'0'0'206,"0"0"-91,0 0-37,0 0 18,0 0 8,-40-76-29,40 63-16,0 3-17,0-1-16,6 3 18,7 2-8,5 6-13,10 0-16,13 8-6,8 9-1,-2 9 2,-6-1-1,-11 5 0,-11 1-1,-18 0 0,-1-2-3,-13 0-3,-15-6-18,-3-7-18,-2-5 20,1-5-5,7-6 5,9 0 13,5 0 9,9-6 6,2-6 2,2-1 14,19 0 17,9 4 8,4 6-11,5 3-9,0 0-1,-3 16-10,-7 7-5,-8 11 6,-12 3-6,-9 2-5,-4 3 1,-22-4-6,-6-6 0,-7-4-1,-6-8-21,-1-9-25,-1-7-19,6-4-24,5-10 5,13-15-18,12-9-58,11-5-59,8-3-11</inkml:trace>
  <inkml:trace contextRef="#ctx0" brushRef="#br0" timeOffset="206238.1005">21534 14163 810,'0'0'227,"0"0"-168,0 0 34,0 0 24,0 0-43,0 0-38,0 0-22,10 3-13,-10 4-1,0 3-41,0-1-114,14-6-102,6-3-272</inkml:trace>
  <inkml:trace contextRef="#ctx0" brushRef="#br0" timeOffset="206580.5002">21858 13924 1158,'0'0'73,"0"0"-60,0 0 4,0 0 4,0 0 8,-85 113 3,61-49-22,6 1-7,11-2-3,7-9 1,0-7-1,16-11 0,12-11 0,7-8 0,5-11 6,0-6-1,-3 0 0,-8-14 4,-13-7-1,-10-4 4,-6-5-3,-6 2-9,-23 0 0,-7 5-1,-5 7-2,1 5 0,6 8-15,13 3-36,6 0-39,9 4-51,6 6-25,0-5-118,15-3-247</inkml:trace>
  <inkml:trace contextRef="#ctx0" brushRef="#br0" timeOffset="206910.9711">22258 13872 441,'0'0'398,"0"0"-344,0 0-10,0 0-8,0 0 5,0 0-1,0 0-11,-63 69-14,63-35-4,4-5-7,14-7-2,0-5 8,1-9-9,0-5 4,-4-3 9,0 0 19,-4-14 6,-5-5-8,-4-1-17,-2 1-11,0 1-3,-6 4-4,-9 5-6,-3 7-47,-1 2-38,-4 2-59,4 15-127,1 0-178</inkml:trace>
  <inkml:trace contextRef="#ctx0" brushRef="#br0" timeOffset="207470.2093">21163 14757 880,'0'0'167,"0"0"-150,116-44 55,-52 32 21,12 0-6,9 5-34,2-1-30,-5 4-17,-8-1-6,-12 2 3,-10-2-3,-10-1-34,-6 0-38,-9-1-20,-5 1-28,-14 2-11,-8 1-10,0 3-17,-22 0-61,-12 0-58</inkml:trace>
  <inkml:trace contextRef="#ctx0" brushRef="#br0" timeOffset="207627.7125">21518 14719 445,'0'0'168,"0"0"-91,0 0 21,0 0-6,0 0 36,0 0-48,41 8-57,21-12-23,2-1 0,0 0-66,-4 0-191,-8-5-262</inkml:trace>
  <inkml:trace contextRef="#ctx0" brushRef="#br0" timeOffset="210834.2716">16434 13462 458,'0'0'36,"0"0"-30,0 0 16,0 0-10,0 0 9,0 0-7,0 0-8,-34 0 2,18 0-4,1 0 3,3 0 0,6 2 1,3-2 7,3 0 25,0 0 51,0 0-11,0 0-22,0 0-11,0 0-8,0 0-6,0 0-6,2 0-7,4 0-8,7 0-4,6 0 6,7 0 9,10 0 16,4 0-3,0 0 15,0 0 4,2 3-18,0 0 1,5 0-8,11 1-19,13 2 14,15 0-10,8-2-6,2-1 0,-7-2 11,-8 0-2,-10-1 9,-6 2-17,-9-2 7,-5 3-11,-5-1-3,-7 1-2,-8 1 1,-4 2-2,-11-2-1,-5-1 0,-5 0 0,-6-3-1,2 0 0,-2 0 2,0 0 0,2 0 0,-2 0 1,0 0-1,0 0 1,0 0-1,0 0-5,0 0-3,-8 0 1,-3-6 2,-2-4 3,1 3 2,0-1 0,0 0 0,3-2 0,-2 4-1,1-1-1,-2 0 2,-4 0-5,1 2-1,-5 0 5,1 1-3,3 1 4,2 1-1,5 2 1,6 0 0,3 0 0,0 0-2,0 0-2,0 0 1,15 3 3,3 11 9,4-5-3,2 5 6,-1-3-3,1-1-6,-1 1 4,0-4-3,5 3 2,-5-4-3,-4 0 1,-4-3 0,-9 1-3,-6-4 3,0 0 2,0 0 6,0 0 8,0 0 5,-12 0-6,-8 3-7,-8 2-7,-5 5-2,-1 4-2,-3 3-2,-1 2 3,4 3-4,6 2-48,7-2-103,7-6-234</inkml:trace>
  <inkml:trace contextRef="#ctx0" brushRef="#br0" timeOffset="211311.9003">17905 13592 892,'0'0'120,"0"0"-33,0 0 2,0 0-4,0 0-30,0 0-48,-18 1 5,11 30 3,3 4 0,4 0-1,0-2-11,4-6-2,11-7-1,0-11 4,5-7-1,1-2 5,2-16-4,-4-10 3,-1-8-1,-4 0 0,-9 0 20,-5 5-3,0 4 13,-7 9-18,-13 4-17,-3 7 1,-1 5-4,2 0-22,3 5-55,3 9-108,1-2-185</inkml:trace>
  <inkml:trace contextRef="#ctx0" brushRef="#br0" timeOffset="213337.5762">16333 13447 155,'0'0'393,"0"0"-348,0 0 18,0 0 12,0 0-19,0 0-16,0-8-19,0 8-14,0-1 0,0 1 5,1 0 5,-1 0-3,0 0 16,2 0 4,2-2 1,0 1-6,2-1-3,0-3-2,2 2-1,0 0-1,1 0-7,1 0-4,2 0-1,3-1-3,6 0-5,3 0 0,4 0 6,3-2-7,2-1 9,2 0 10,2-1-7,4-3 6,7 0-9,6 0-3,2 0-1,1-2 3,-4 1-3,-4 3 3,-8-2-9,-5 4 8,-6 0-6,-3-1 0,1 1-1,1 0 4,-2 2-5,1-2 0,-1 1 0,3 1-1,-5-1 2,-1-1 0,-3 0-1,-1-1 0,0 2 2,-5-2-1,0 1-1,-6-1 2,-2 1 0,-1 2 0,-3 1-1,-1 3 0,-2 0-1,0 1-1,0 0-5,0 0-4,0 0-4,0-3 12,0 2 1,0-3-2,-5 1 2,-4 2-9,-1 0 0,-5 0 6,0 1 4,2 0 0,2 0-1,2 0-1,-1 0-8,2 0-3,-2 0 6,-2 0 6,2-2-1,0 2 2,3-2 0,4 0 2,3 1 1,0 1 0,0 0 1,0 0 1,3-2 6,12 0-9,6 2 3,0 0 2,9 0 5,0 0-5,2 0 0,-5 0-1,-6 0-2,-7 0 5,-7 0-2,-3 0 8,-4 0 0,0 0 3,0 0-6,0 0 4,0 0-7,-4 2 5,-9 9 1,-1 3 2,-2 3-1,2 2-7,2-1-3,5-1-5,2 1-2,4-1-1,1-3-33,0-2-49,0 2-62,0-6-91,4-3-127</inkml:trace>
  <inkml:trace contextRef="#ctx0" brushRef="#br0" timeOffset="214238.283">17683 13068 70,'0'0'564,"0"0"-534,0 0-5,0 0 24,0 0 16,0 0-23,16-25-28,-10 21-9,5-4 0,3 1 6,2-1 18,0 1 5,-1 1 13,3 3 5,-5 0-12,2 3-10,-3 0-12,-3 3-14,0 14 8,-8 3-3,-1 1-6,0 0 2,-14-1-5,-3-3 0,1-4-1,2-4-26,7-4 14,6-2 2,1-3 11,0 0 8,0 0 10,10-6 3,3-1-2,3 4-1,0 2 1,3 1 3,-4 0-5,-2 6-3,-2 7-2,-7 1-4,-1 0-1,-3-2-6,0 1 5,-5-4-6,-8-1 4,-4-3-8,3-2-22,-2-3-46,2 0-43,-2 0-80,6-8-111</inkml:trace>
  <inkml:trace contextRef="#ctx0" brushRef="#br0" timeOffset="214412.0059">18006 13095 229,'0'0'659,"0"0"-597,0 0 57,0 0-31,0 0-41,0 0-47,27-22-16,-30 30-54,-2 3-88,-4-2-154</inkml:trace>
  <inkml:trace contextRef="#ctx0" brushRef="#br0" timeOffset="214718.7988">18187 12951 952,'0'0'67,"0"0"-32,0 0 6,0 0-33,0 0 4,-12 78 8,8-42-19,4-2 3,0-4-2,0-9 2,10-6-3,-1-6 1,-1-7 3,-2-2 3,1 0 27,0-5 19,-3-7-36,-4-2-7,0-1-3,0 3-8,-11 6-6,-2 3-15,-5 3-53,-3 0-57,-7 9-125,-7 2-121</inkml:trace>
  <inkml:trace contextRef="#ctx0" brushRef="#br0" timeOffset="216120.348">16594 13358 135,'0'0'21,"0"0"1,0 0 7,0 0 19,0 0 10,0 0-13,-13 2-15,13 2 15,0 2-24,0-1-12,0 3-4,0-2-5,-8 1-15,-2-1-12,-1 0-11,0 2 7,3-3 30,2 0 1,0 2 34,-1-5 22,2 1 12,-1-2 1,-3 0-30,-3-1-17,-1 2-11,-3-1-10,0 3-1,0-1-1,4-1-5,2 1 1,2-2 5,4 1 0,1-1 1,0-1 2,1 0 12,2 0 11,0 0 19,-1 0 1,-1 0-4,-1 0-4,-1 0-21,-1 0-3,0 0-6,0 0 0,2 0-2,3 0-1,0 0 18,0-1 39,3-7-10,12-3-27,0 2 1,7-5 5,-3 3 2,0-2-10,-2 1 8,3-2 0,2 0-9,3 0 6,5-3-4,3-2-10,3 0-8,-2 0 8,-1 1 0,-2-1-5,-2 0 5,-1-1-8,2-1-2,3-3 0,5-1-4,3-4 1,4-3-1,3-1 0,5-1 2,-2 5-1,-5 5-1,-9 4 1,-7 8-1,-12 4 2,-9 5-1,-5 2-1,-2-1 0,-2 2-1,0 0 0,0 0 0,0 0 1,0 0 0,0 0 0,0 0 5,0-2-5,0 1 6,3-3-6,-3 3 0,2 1 0,-2 0 0,0 0-3,0 0 0,0 0-4,0 0 1,-2 0-1,-10 0 3,-2 8 0,-5-3 1,1 0-4,3-1 7,0-1 0,3 0-1,-4 0 1,3-1 1,-4 0 0,5 0-2,2-2 0,5 2-5,0-2-8,5 0 14,0 0 1,0 0 1,0 0-2,8 0 0,9-8-1,8-1 1,5 1 0,0 0 4,-4-1-2,-5 4-1,-9-1 9,-6 4-3,-3 1 2,-3 1-2,0 0 1,0 0-6,0 0 3,-7 0-1,-4 6 0,-2 6 0,2 5-4,2 0 7,1 2-2,2-2 0,3-3-5,1-2 1,2-2-1,0-3-48,0-2-90,6-5-136,9 0-164</inkml:trace>
  <inkml:trace contextRef="#ctx0" brushRef="#br0" timeOffset="216831.6738">17458 12684 62,'0'0'82,"0"0"21,0 0 6,0 0-33,0 0 24,0 0-16,7-64 39,-3 53-56,1 3 8,3 3-19,-1 5-30,3 0-11,3 0-7,0 17 19,-3 2-1,-4 3-19,-6-2-6,0 2 3,0-6-4,-13 1-18,-3-7-13,0-3-14,5-4 9,3-3 30,4 0 6,4 0 2,0 0 12,0-8 16,4 0-9,8 4 1,5 1 9,-1 3 4,-1 0-1,-3 0-12,-3 10-10,-3 5 4,-5 0-13,-1 2 6,0 0-7,-6-3-2,-9-1 0,-1-5-10,-4-1-50,7-5-36,0-2-51,8 0-78,4-9-106</inkml:trace>
  <inkml:trace contextRef="#ctx0" brushRef="#br0" timeOffset="217015.0241">17655 12752 771,'0'0'91,"0"0"-16,0 0-2,0 0-54,0 0-19,0 0-50,3-3-132,-3 3-29,-3 2-283</inkml:trace>
  <inkml:trace contextRef="#ctx0" brushRef="#br0" timeOffset="217461.8594">17732 12642 435,'0'0'31,"0"0"6,0 0 23,0 0-20,0 0-5,0 0-7,0 0-8,5 21 31,-5 4 13,0 2-26,0-1-22,0-4-6,0-3-5,0-5-3,1-5 3,5-5-5,2-4 6,0 0 12,-2 0-7,0-5 14,0-8 0,-1-1-9,-3 3-9,-2 3-2,0 5-5,0 3-29,-16 0-137,-10 7-90</inkml:trace>
  <inkml:trace contextRef="#ctx0" brushRef="#br0" timeOffset="218990.8847">16535 13416 67,'0'0'71,"0"0"14,0 0-7,0 0 5,0 0-8,0 0 7,4-14-5,-4 8 29,2-1-30,-1-1-8,1-1-18,-2 1-14,4-1-7,-3 3-18,-1-2-1,2-1-9,-1-1-1,-1-3 0,0 1-23,0-7 3,0-4-25,2-5-4,2-3 0,1-6 5,-1-1 21,-2-1 21,-2 3 2,0 6 29,0 3-2,0 4-22,0 4-5,0 2-11,0 1-21,0-1 13,0 3 18,0-2-14,0 3 0,0-2 14,-4 1 2,2 0 0,0 2 4,2 0 10,0 5 18,0-1-10,0 5-12,0-1-6,0-1-5,-1 0-6,-4 3-12,-1-3 18,-2 0 0,-3 0 4,0-1-3,3 0 0,-1-2 4,0 2 2,1-2 1,-2 0-5,2-4 0,-1-1-3,2-4-1,3 3-7,-1 4-50,4 6 48,1 4-76,0 0 9,0 1-37,7 11-17</inkml:trace>
  <inkml:trace contextRef="#ctx0" brushRef="#br0" timeOffset="219272.7129">16362 12663 511,'0'0'49,"0"0"-49,0 0-1,-91 1-5,59 12-7,-4 0-52,1 1 4,-1 0-21,1-3 43,5 1 15,5-1 23,4 2 1,6-1-17,-1 1-3,-1 2-8,0 2-21,-2 3-36</inkml:trace>
  <inkml:trace contextRef="#ctx0" brushRef="#br0" timeOffset="220171.2971">15651 13229 1,'0'0'59,"0"0"20,-1 73-2,1-49-11,0 0-29,0 1-13,0-1-24,0-1 6,0 0-6,0 2 1,0-1 0,0 0 6,1 0 10,6-1-8,1 0-2,0 1-1,1-2 0,-2-1-1,2 3 8,-1 1 1,-1 0-6,0 1 2,4 2 2,4 2 1,0 3 4,1-5-9,2 0-2,0 0 10,0 0 15,3-2-13,0 2 8,0-1-20,-1 1 3,4-2-2,3 1 2,3 0 27,7 1-30,3-2 11,4-2 5,2 2-5,-1-5-13,-1 1-1,-3-2-3,-1-4 3,-6 1-3,1-3 8,-2-3 2,1-1-5,0-1-4,-2-4 1,6 0 2,2-2-1,2-2-2,4 2-1,-2-3 0,0 0 2,-5 0 0,-6 0 0,-3 0 5,-5-4 0,-5-4-4,4-4-2,-4 0 2,3-1 0,-1 1-2,4-2 9,-1 1 12,-4 1-10,-1 0-10,0 0-2,-2 0-5,1-5-13,5 1-4,1-1-10,2 0 12,-1-1 20,-5 1 2,-2 1-1,-5-1 3,-4 0 0,-2-2 0,2-1-1,0 1-3,2-3-2,0 1 2,3 2 2,-4 0 3,2 0 12,-7 3 1,-3-1 1,-2 2-7,-1-2-6,0 0-3,2 0-1,2-2-1,1 0-1,2 2-3,1 5-3,-4 2 3,1 3-20,-4 2 9,-1 0-2,0 2-48,0 3-44,0 0-51,-1 0-37,-4 0-13</inkml:trace>
  <inkml:trace contextRef="#ctx0" brushRef="#br0" timeOffset="220373.0377">17407 13779 426,'0'0'74,"0"0"-63,0 0-11,0 0-20,0 0-54,0 0-180</inkml:trace>
  <inkml:trace contextRef="#ctx0" brushRef="#br0" timeOffset="221828.937">16576 14030 520,'0'0'240,"0"0"-191,0 0 44,0 0 26,0 0-15,0 0-1,-9-48-36,7 48-26,2 0-13,0 0-12,0 13-12,0 11 10,0 8 7,0 8-2,0 3-8,0-4 12,0 0-13,0-5-7,-2-5-3,-7-5-13,-1-9-61,10-7-78,0-8-73,13 0-137,15-14-166</inkml:trace>
  <inkml:trace contextRef="#ctx0" brushRef="#br0" timeOffset="222164.1164">16782 14030 634,'0'0'142,"0"0"-74,0 0 3,0 0-28,0 0 7,0 0-20,-87 29-18,80 1 5,7 1-9,0 3 3,3-5 5,12-7-1,9-3-6,-2-8 5,4-7 2,-3-4 1,0 0 8,-7-10-3,-3-10 8,-3-7-16,-7-4 4,-3 0-4,0 1-4,-3 2-6,-15 3-3,1 7-1,0 5-5,4 7-26,6 4-32,3 2-31,4 0-40,0 10-50,11 3-1,8-4-115</inkml:trace>
  <inkml:trace contextRef="#ctx0" brushRef="#br0" timeOffset="222488.6768">17019 14046 365,'0'0'334,"0"0"-231,0 0 22,0 0-11,0 0-52,0 0-44,5 7 6,-22 19-4,2 3-7,6 2-1,8-4-5,1-3-4,7-5 2,16-9 1,2-4 3,3-6 1,-1 0-1,-6-4 15,-3-12 13,-6-4-5,-6 0-15,-4-5 5,-2 2-11,-4 2-1,-14 1-10,-4 6 1,-2 6-3,3 4-3,1 4-17,0 0-24,7 0-51,0 3-35,9 3-94,4 2-62,0-4-214</inkml:trace>
  <inkml:trace contextRef="#ctx0" brushRef="#br0" timeOffset="223174.7985">16269 14601 311,'0'0'33,"145"20"-33,-65-15-11,-2-5 4,-4 0 7,-4-1 2,-4-15-2,-2-2-41,-4-8-82</inkml:trace>
  <inkml:trace contextRef="#ctx0" brushRef="#br0" timeOffset="237218.4744">17501 13489 486,'0'0'62,"0"0"-7,0 0 71,0 0-50,0 0-27,0 0-7,0 0-6,88-5 15,-74 5-2,-1 0-12,-3 0-2,-2 0-9,2 0-9,-1 0-7,0 0 5,1 0 5,-2 2 0,-2-2 6,-3 0-3,-1 2-4,-2-2-5,0 0-4,0 0-4,0 0-1,0 0-3,0 0-2,0 0-1,0 0 1,-8 0 1,-8 1 12,-4-1-7,-5 0 2,0 0-2,-3 0-2,2 0 2,5 0-2,2 0 5,5 0-5,5 0-1,5 0 0,2 0 6,1 0 1,1 0-2,0 0-4,0 0-4,0 0-2,0 0-4,0 0-17,0 0-71,1 0-84,1 0-204</inkml:trace>
  <inkml:trace contextRef="#ctx0" brushRef="#br0" timeOffset="237937.7576">17358 13159 771,'0'0'69,"0"0"-1,0 0 21,0 0-56,0 0-11,0 0-5,-105 34-6,59-19 6,6 2 11,2-5-15,9 2-3,5-5 3,3-1 0,6-1 1,0-2 9,3 2 2,3-4-4,-1 0-5,1-1 1,4 0-8,1-2-5,4 0-1,0 0 1,0 0 1,0 0-5,0 3 1,0-3-4,1 0-1,11 0-24,5 0-20,1-3 6,3-1 18,-4 1-15,0-2-9,-1 0-29,-4 2-37,0 0-86,-2 0 5,-3 3-173</inkml:trace>
  <inkml:trace contextRef="#ctx0" brushRef="#br0" timeOffset="238563.1734">17071 13328 383,'0'0'36,"0"0"-29,0 0-7,44 76-19,-43-57-139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2-28T10:07:55.364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10404 2712 489,'0'0'213,"99"-6"-198,-23-3 17,22-3 74,23-2-2,28-6-6,28-7-30,22-4-20,11-1 14,1 1-13,-16 6-17,-25 4-10,-25 4 2,-31 8 4,-30 4-16,-33 4-3,-25 1-5,-15 0-4,-11 0-2,-4 0-4,-25 1 6,-17 7 0,-23-2-2,-15 0-14,-12 0-7,-16-1 4,-12 1-1,-6 0 5,-5-1 15,-1 4-2,9-2 2,17 1 4,26-3-3,35-5 0,30 0 20,19 0 21,34 0-14,48 0-16,40-2 2,36-3 4,17-3-11,-8 3 3,-14 3-1,-14 2 0,-19 0-4,-20 0-5,-18 2-13,-26 8-41,-25 1-78,-23 0-126,-8-4-230</inkml:trace>
  <inkml:trace contextRef="#ctx0" brushRef="#br0" timeOffset="54222.8888">11339 2638 472,'0'0'293,"90"-4"-261,-18-1 80,17-5 31,17-2-13,14-2-47,4 0-33,-3 0-11,-13 3-2,-16 2-9,-20 3-8,-27 2-15,-16 3 0,-17 1-5,-12 0-2,0 0-8,-10 0-27,-26 0 20,-19 0 12,-15 5 2,-11 0-1,-1 0 4,-2 1-1,3 4 1,8-2 2,13 1 1,17-3-2,21-2 4,14-4 21,8 0 13,22 0 17,29-4-16,25-6-27,23-3-2,5 2-3,-7 1 4,-14 5-2,-19 1 3,-15 3-13,-17 1 0,-13 0-12,-10 0-65,-9 0-51,-10 0-136,-31 0-131,-19 0-153</inkml:trace>
  <inkml:trace contextRef="#ctx0" brushRef="#br0" timeOffset="57564.029">17003 3520 1307,'0'0'110,"0"0"-38,0 0 43,0 0-56,0 0-28,0 0-8,0 108 4,0-43 27,-4 1-17,-3-5-19,-2-1-10,-1-6-8,1-1-3,3-9-30,6-5-39,0-9-72,21-9-118,7-10-233</inkml:trace>
  <inkml:trace contextRef="#ctx0" brushRef="#br0" timeOffset="57738.1306">17280 3928 1332,'0'0'241,"0"0"-229,0 0 64,0 0-10,0 0-57,0 0-9,27-11-20,-27 24 4,0-1-106,0-4-133,9-8-351</inkml:trace>
  <inkml:trace contextRef="#ctx0" brushRef="#br0" timeOffset="59000.8417">18395 3830 518,'0'0'636,"0"0"-579,20-83 89,4 57-2,6 1-64,1 10-22,2 11-5,6 4-34,2 16-11,3 18-6,-8 10 0,-6 6-2,-14 2-3,-9 1 3,-7-1-14,0-7-15,-3-9-37,-11-10-22,0-11-32,-5-10-53,-1-5 1,3-9 14,6-13-38,8-10 165,3-2 0,10-3 52,16-3-21,2 4 2,3-1 3,3 4 22,3 6 37,0 8-11,-2 6 29,-7 6-10,-8 7-2,-3 0-3,-4 8-30,1 13-18,-1 5 5,-7 6-7,-1 2-11,-5 2 1,0 1 7,0-2 0,0-2 4,0-6-2,8-7-3,7-6-7,5-5-2,5-7 29,-4-2-20,0 0 9,-3-11-14,-10-7 0,-3-7-8,-5-4-12,0-6-14,-3-6-15,-16-1-7,-8-1 4,-3 8 6,-1 6-6,3 12 7,7 8 25,4 6 1,10 3 9,5 0 2,2 0 5,3 0 24,24 0 13,14 0 30,15-2-22,7-15-14,10-10-2,-8-3-7,-5-7 5,-9-1-7,-11 0 4,-12 1 3,-14 3 0,-7 5-3,-7 1-11,0 8-10,-9 4-8,-10 8-2,1 8 1,-1 0-4,-3 25 5,8 21 0,2 15 11,5 17 8,2 2-2,3-2 3,0-9-4,2-12-9,0-8-7,0-9-1,2-10-26,12-10-49,-2-9-45,0-8-85,-10-3-113,-2-11-185</inkml:trace>
  <inkml:trace contextRef="#ctx0" brushRef="#br0" timeOffset="59570.571">19240 3783 978,'0'0'137,"0"0"-107,0 0 84,95-56-12,-51 51-41,-4 4-20,-4 1-22,-3 0-15,-3 0 3,-3 1-6,-5 7-1,-2 0 0,-7 1-4,-6 6-3,-4 3-6,-3 4 7,0 7 6,0-2 5,0 0-3,0-3 2,9-5-3,-1-4 1,5-3-2,2-8-2,-3-4-7,4 0 4,-5-1-8,-1-15 6,-4-1-15,-3-5 10,-3-6-26,0 2 0,0-2 12,0 1 26,0 4 7,0 6 5,1 4 35,4 4-4,0 4 4,5 0-19,0 5-10,7 0-5,9 3-5,9 14 2,8 5 3,-1 5 8,-2 4 0,-6 3-8,-8-1-8,-8-1-2,-9 0-3,-8-4-3,-1-6 3,0-5-8,-3-9-18,-9-8 1,0 0 24,-1-12 1,4-15 7,2-7-1,7-7-2,0-6-4,9-3-10,17 1-38,6 8-73,8 10-108,6 5-277</inkml:trace>
  <inkml:trace contextRef="#ctx0" brushRef="#br0" timeOffset="60876.9408">18308 4688 239,'0'0'257,"0"0"-138,0 0 60,0 0 12,0 0-23,0 0-6,22-53-63,-20 53-24,1 8-53,6 27-14,-1 16-3,0 13 42,-6 6-29,-2-3 2,0-9-14,0-6 0,0-8-3,-5-9-3,4-9-5,1-11 3,0-8-17,0-6-1,16-1 20,4 0 4,10-8 7,8-6-10,-1-3-1,1 0-3,-4 1-24,-4 4-24,-8 3-23,-7 1-25,-6 0-25,-6-2 29,-3-5 17,0-6 44,-5-6 34,-8-3 5,0-4 53,-2 4 21,3 5 61,3 8-59,2 8 2,5 6 6,2 3-38,0 0-45,0 22-2,2 10-4,9 8 25,7 1 12,9-4-15,2-1-11,3-4-8,-3-1 6,-4-5-5,-7-4-4,-12 0-1,-6-5-2,-6 3-10,-30-4-15,-13-2-12,-12-3-32,-3-9-49,14-2-76,19-9-158,22-12-378</inkml:trace>
  <inkml:trace contextRef="#ctx0" brushRef="#br0" timeOffset="63188.3544">19543 4988 1348,'0'0'92,"0"0"-75,0 0 64,0 0-66,0 0-9,19 85 15,-14-37 3,-5 1-19,0-6 3,0-6-8,-2-7-3,-2-11-17,0-10-44,3-9-5,1 0 27,0-17 28,1-22-9,15-14-19,6-10 35,2-5 7,-3 3 10,-4 4 20,-7 6 0,-1 15 8,-8 12-8,1 11 1,-2 12-9,0 5-22,0 14-24,0 20 7,3 12 17,7 5 1,5 3 1,2-4 2,2-4-2,-1-10 2,3-7-4,-1-12 1,6-9 4,2-8-2,2-7 9,3-19 2,-3-11-3,-1-5 13,-6-5-1,-7-2 4,-7 3 9,-4 4-21,-4 11-2,-1 14 8,0 9-5,0 8-16,0 0-4,0 27-22,0 12 16,0 12 10,6 5 2,2-1-1,-1-4-1,2-3 0,1-6-2,2-9-68,5-8-13,5-8 20,11-11-40,9-6-34,4 0 67,3-21 18,-4-6 52,-5-6 18,-10-6 41,-7 0-10,-10 0 32,-10 5 1,-3 3-29,-3 9-32,-15 10-6,-3 8-15,-4 4-15,-1 24 10,1 9 1,4 10 4,9 3-5,6-3 4,6-6-22,0-12 1,17-10-13,7-11-13,1-4 48,-1-11 6,-2-14 19,-5-4 25,-5-3-6,-3 5 11,-4 6-15,-3 9-13,-2 7-4,0 5-23,0 0-3,0 3-29,0 14-12,0 4 39,0 1-3,6-1-20,11-2-17,9-6-37,5-5-8,7-6-25,4-2 4,-2-2 67,-2-18 44,0-4 13,-4-5 28,-4-2 3,-5-1-5,-7-1 28,-12 0-28,-6 2-20,0 2-10,-9 2 0,-10 5-7,-2 9-2,0 10-3,2 3 0,-2 14-3,4 21 6,1 18 19,8 20 45,8 11-3,2 13 15,22 2-12,3-2-8,-5-8-27,-6-10-19,-6-12-2,-9-14-6,-1-15-1,0-18-1,-6-10-9,-9-10-10,-7-13 18,-7-21-7,-1-18-20,6-12 5,10-8-28,8-4-4,6 2 22,4 9-77,20 14-35,12 10 45,0 16 33,3 8-118,-2 8 1,3 0 124,-5-2 36,0 2 24,-5-6 29,-6-2 49,-5 0 79,-4 0-25,-4 0-21,-5 0 18,1 3-23,-4 4-12,-2 4-20,-1 5-11,0 1-29,3 1-34,0 18-27,2 7 22,-4 8 4,-1 1 1,0-2-1,0-4-15,-1-10-34,-2-9-9,3-8-11,0-2 33,0-5 37,11-14 17,8-8-16,3-2 42,2 3 4,-1 4-6,-6 10 12,-5 6-7,-3 6-26,0 3-20,2 19-19,-1 6 15,2 2 2,-2-1-3,2-2-6,2-8-10,2-4 6,2-6 5,3-8 10,4-1 1,-2-1 2,1-16 5,-4-6 5,-3-4 1,-5-4-4,-8 0-10,-4 5-1,0 2-19,-4 12-11,-9 8-2,0 4 0,3 8 6,1 17 11,9 6 7,0 4-4,16-2 13,13-6-1,8-5 1,9-10 0,5-10 4,3-2 4,-4-12 1,0-18 8,-4-12-8,-4-4 2,-5-8-3,-7-2-4,-9-1-2,-14-7-2,-7-3-3,-3 4 2,-22 10-5,2 21-5,-4 23 11,4 9-8,3 31-3,5 22 11,9 15 2,6 14 2,2-1-1,16-2 3,3-4-3,-4-9-2,-4-11 0,-6-12-1,-1-16-1,-3-12-26,-3-13-63,0-2-21,-4-19 33,-10-15-13,-1-9 75,8-8 16,4 0 43,3 2 47,10 8 68,16 5-24,2 13-50,2 8-3,1 11-20,-1 4-28,0 8-20,-2 17-7,-3 3-4,-5 6 5,-7 0-7,-5-2 1,-4-3-1,-4-4-4,0-7-57,0-6-70,-7-9-95,-7-3-140</inkml:trace>
  <inkml:trace contextRef="#ctx0" brushRef="#br0" timeOffset="63325.1172">22114 4843 856,'0'0'419,"0"0"-411,0 0-4,0 0-4,0 0-75,81-52-94,-75 78-253</inkml:trace>
  <inkml:trace contextRef="#ctx0" brushRef="#br0" timeOffset="64141.1455">22355 5005 836,'0'0'280,"0"0"-256,107-5 121,-85 5-45,-4 0-48,-4 3-27,-4 9-22,-3 7-3,-5 6 0,-2 4-5,0 4 0,-18 0 2,-3 3-20,0-3-7,2-2 8,7-6 14,6-7 1,6-8-4,0-6 3,6-4 8,12 0 38,8-1-1,3-10-8,4 0 19,2 2-14,1 1-8,2 6-9,7 2-11,2 0-6,2 0 0,-1 0 0,0 0-4,-6-8 4,-2-4 0,-1-7 0,-6-7 0,-7-10-9,-6-1-16,-10 5-2,-10 11 21,0 11 3,-7 10-2,-14 0-12,-1 24 9,1 10 3,9 7 1,9 2-7,3-6 3,15-3 8,18-8 0,10-8 5,6-9 1,8-8 10,-3-1 1,-1-8 0,-9-14 7,-11-3-8,-8-5-2,-9 0-9,-9-2-5,-7 4-11,0 6 1,-1 5 1,-14 10-6,2 4 4,-1 3 3,2 0 0,6 5 1,5 5 1,1-1 1,1-3 5,20-6 0,7 0 18,5-3-9,-1-20 2,-3-7-1,-9-7 5,-8-11-14,-8-3 3,-4-12-4,-6 1 8,-16 9-8,-5 12 9,5 21 8,7 18 4,0 10 3,3 47-16,1 29 16,1 30 29,4 21 0,3 7-23,-3 9-19,-10 3-11,-9-1 0,-11-3-19,-12-9-78,-25-9-186,-26-13-130,-35-10-513</inkml:trace>
  <inkml:trace contextRef="#ctx0" brushRef="#br0" timeOffset="65033.3297">17967 6297 986,'0'0'97,"0"0"-20,0 0 81,0 0-68,0 0-36,84-9-23,-24 9-9,0-3-2,-5-2-3,-7-1-12,-2-7 0,-4 1-4,-2-3-1,-7 1-7,-10 1-14,-11 1-12,-8-1 10,-4-1 5,0-5-11,-5-3 10,-8 2 13,1 5 6,3 5-1,4 7 1,5 3 2,0 0-2,0 11-13,0 12 13,5 9 23,14 2 8,7-3-1,2 0-6,-1-1 0,-7-2-1,-3 0-11,-4-2-3,-7-1-9,-4-3 0,-2 0-2,0-4-5,-11-2-34,-16-2-56,-11-3-65,-9-6-67,-3-3-250</inkml:trace>
  <inkml:trace contextRef="#ctx0" brushRef="#br0" timeOffset="65878.903">19861 6252 1113,'0'0'134,"0"0"-65,0 0 91,0 0-52,0 0-70,0 0-38,-18 36 0,27 24 29,-3 3-19,-2-7-4,-4-8-6,0-10-5,0-12-25,0-13-40,0-13-11,0-2 60,0-24 21,0-12 7,0-9 3,0-4 30,3 1-4,-1 5-12,-1 8 10,2 12 17,-1 13-16,1 8-8,-3 4-6,7 4-21,6 20-15,8 12 15,3 6 2,3 1-1,-2 0 3,-2-4 1,-4-2-5,-1-4-1,-2-7 1,-1-7 2,-1-8-1,-5-9 1,0-2 0,1-5 5,3-19 5,0-12 4,-5-8-5,-5-7 0,-3-4-8,0 0-2,0 4-1,0 10-3,-1 11-21,1 16-24,0 13-66,10 2-109,19 23-171,4 7-128</inkml:trace>
  <inkml:trace contextRef="#ctx0" brushRef="#br0" timeOffset="66411.9521">20374 6403 973,'0'0'210,"0"0"-133,0 0 34,0 0-62,0 0 1,-15 80 1,13-48-21,2 2-22,0-5-4,18-5 0,-1-5-2,4-8-1,-3-9 0,-2-2 0,0-10 4,-4-17 0,-7-7-5,-5-6-4,0 0-3,-2-1-5,-10 10-2,4 4 14,3 10 0,2 11 1,3 3 6,0 3 0,10 0-3,17 3 2,10 13 3,5 6 10,-4 2-9,-7 3 6,-7 2-11,-7 1 2,-4 0-6,-9-2-2,-2-5-2,-2-6 3,0-6-34,0-8-12,-2-3 2,-2-9 44,2-16 5,2-8 0,0-4 15,12 1 5,15 2 10,4 4 7,2 9-4,0 9 0,-3 10-9,-3 2-7,-5 15-18,-2 16-1,-4 7-1,-6 4 0,-6 1-3,-2 1 1,-2-5 0,0-8-34,0-2-58,0-10-74,6-7-152,2-10-460</inkml:trace>
  <inkml:trace contextRef="#ctx0" brushRef="#br0" timeOffset="66617.2224">21279 6570 1449,'0'0'156,"0"0"-148,0 0 81,0 0-52,0 0-37,0 0-7,112 0-103,-52 0-223,-1-3-428</inkml:trace>
  <inkml:trace contextRef="#ctx0" brushRef="#br0" timeOffset="68677.3835">21747 6459 1454,'0'0'52,"0"0"26,0 0 0,0 0-48,0 0-23,0 0 0,5 67-6,-5-34 1,0-2-2,0-2-1,0-5-23,-3-7-19,1-7-7,0-9 6,2-1 29,0-6 15,0-16 15,4-7-15,7-6 3,2 1 1,-1 2 15,1 5 10,-2 7 14,-2 6-5,-5 7 1,-2 4-25,-1 3-9,3 0-5,5 17-17,2 8 10,2 6 1,-7 1 6,-4 0-13,-2-4-6,0-4 1,0-10-2,0-7-11,0-7 5,0 0 26,0-9 10,0-13 11,6-7-18,7-3 22,-2 0-2,1 0 3,-1 8-4,0 6 0,-3 9-6,-1 4-1,-3 5-15,5 7-1,5 17-18,5 8 18,0 8-1,-2-2-6,-1 0-17,1-3-31,4-2-29,5-7-53,7-9-73,6-7-38,3-10-67,-5-3 166,-3-21 150,-10-5 130,-7-7 107,-9-3-42,-8 0-22,0 0-44,-16 6-63,-10 9-19,-7 11-27,-2 13-20,1 0-11,0 22 2,10 10 8,5 7-6,12 2-7,7-7-24,4-6 20,18-6 4,6-10 1,0-9 13,2-3 3,-3-4 17,-3-15 5,-3-3 15,-5-3-17,-5 5-5,-7 8 0,-2 4-16,-2 6-2,0 2-11,0 2-36,0 18-1,0 10 44,3 1 3,12 3-4,3-3-11,5-7-21,6-8-19,4-9-27,3-7 0,-1-3 31,-2-17 48,-10-7 4,-6-6 15,-9 1 32,-7-1 19,-1 6-15,0 6-4,-9 10-5,-5 8-42,0 3-6,2 18 0,0 21 3,3 13 3,4 12 6,4 11 6,1 7 20,0 8 22,-3-5-16,-4-11 26,-1-13-45,1-19-8,1-19-9,1-10-4,0-13 2,-3-6-1,-3-23-7,-3-14-33,3-12 11,2-9 1,6-7 11,3-1-37,0 2-26,1 7 39,16 5-8,8 11-9,8 10 53,9 8 6,7 3 2,6 3 12,0 1 29,-4-1 2,-6 4 6,-13 6 2,-10 6-4,-10 7-22,-6 7-27,-2 21-1,2 13 1,-6 7 1,0-1 4,0-5-3,0-6-4,0-11-6,0-8-24,0-13-13,9-4-4,2-7 28,2-19 20,0-4 1,2-5 2,-3 4 9,0 7 28,0 8-8,-5 6-2,-2 10-6,4 0-23,3 16-13,4 12 7,7 6 6,-1-4-5,3-3-12,2-6 3,0-10 10,3-9-2,0-2-2,-2-13 8,-5-15 5,-4-6 3,-9-5-1,-9-4 13,-1 5-7,0 5-5,-11 11-8,-5 13-1,-1 9-13,1 12 0,0 20 5,8 11 0,8 1-30,0-2-5,19-7 17,14-10 27,9-9 2,8-15 0,3-2 6,0-25 2,-5-18 8,-3-4 38,-6-10-14,-5-6-1,-4-4 0,-7-4-26,-7-3-7,-12 5 2,-4 11-6,0 14-3,-13 26 0,-8 19-1,1 6-22,-4 38 14,2 17 6,7 19 1,5 8 2,5 3 3,1-8-2,2-6-2,-5-12 0,4-13-4,-5-19-51,6-16-35,0-17 3,2-3 87,0-26 0,6-11 9,12-5 40,2 0 34,3 6-9,2 5 2,-2 11-7,-8 12 1,-2 8-29,-5 3-37,-1 14-4,3 13-8,-5 4 7,-3 0-3,-2-1-27,0-5-68,0-6-59,0-10-185,-1-9-418</inkml:trace>
  <inkml:trace contextRef="#ctx0" brushRef="#br0" timeOffset="68814.8127">23833 6384 996,'0'0'73,"0"0"-69,0 0-8,0 0-32,0 0-209,0 0-191</inkml:trace>
  <inkml:trace contextRef="#ctx0" brushRef="#br0" timeOffset="69209.4556">24016 6493 1132,'0'0'175,"0"0"-142,84 44 49,-83-13-58,-1 8-23,-21 2-1,-12-1-2,-3-3-53,4-5-23,12-12-31,12-9 32,8-5 34,10-6 43,23 0 64,10 0 58,5 0 12,-5 0-44,-1 0-23,-8 0-34,-4 0-13,-3 0-17,-5 0-1,-1 0-2,1-4-3,-3-6-8,-5-1-2,-3-4 4,-6 1 3,-2 3-4,-3 2-6,0 2 3,-14 5-7,-5 2 14,3 0-2,-1 13 8,-1 5 0,1 0 1,4-1 5,5-1 3,4-4-5,4 3-4,18 0-27,21-1-112,16-2-381</inkml:trace>
  <inkml:trace contextRef="#ctx0" brushRef="#br0" timeOffset="70835.9204">20061 7137 621,'0'0'394,"0"0"-246,0 0 12,0 0-12,156-17-69,-1 12-7,44 5-16,26 0-20,9 0 0,8 12 2,0 0-6,1-2-3,-14-2-25,-28-4 25,-38 0-16,-47 1 4,-44-2-14,-39-2 3,-24-1-6,-9 0-6,-3 0-28,-30 0-21,-23 0 36,-25 0 4,-25-1-5,-22-1 2,-23 2 5,-20 0-2,-28 0 2,-23 0-1,-9 0 5,-10 0-19,19 7-1,21 2 24,33-1 5,40 0 4,41-1 4,39-4-2,28-3 8,20 0 31,10 0 14,51 2-3,49-1-16,58 2 4,52-2-21,35-1 0,34 0 7,14 0-4,3-2 1,-14-6-13,-32 5-14,-40 3 0,-47 0 0,-52 9 0,-48 3 0,-37-4 0,-27-3 0,-9-1 0,-5-1-12,-24-2-40,-19-1 32,-15 0-3,-8 0-5,-2-4-2,6-8 10,7-1 1,8 3 7,4-2 3,2 1 4,4 3 0,-7 2 0,-2 1-1,-9 3-5,-7 1-6,2 1 3,7 0 10,22 0 4,18 0 2,16 0-1,4 6 0,36 0 21,27 0 8,26 1-5,13-4-5,0 0 3,-8-3-7,-13 0-10,-15 0 0,-15 0-5,-15 0 0,-16 0-1,-13 0-4,-9 0-26,0 0-23,-5 0 7,-18-1-15,-13-4-20,-9-2-25,-4 3 16,-5 2-12,1 2-39,-7-2-45,-1 1-146,1-3-159</inkml:trace>
  <inkml:trace contextRef="#ctx0" brushRef="#br0" timeOffset="72778.8856">21874 7064 1538,'0'0'26,"0"0"-26,-97-7 0,54 74 0,0 33 21,2 25 11,9 7 2,9-5-23,13-11-3,10-19-8,0-18-3,24-18-73,16-19-52,11-16-47,10-15-41,7-11-79,-2-5-32,-2-21-4</inkml:trace>
  <inkml:trace contextRef="#ctx0" brushRef="#br0" timeOffset="72952.9909">22089 7887 139,'0'0'300,"27"-94"-114,-26 58 27,-1 11-25,0 13-5,0 10-13,0 2-88,0 0-49,0 24-14,0 12 18,0 5 7,8 4-18,2-4-10,-2-4-11,-2-7-5,0-11-20,2-7-97,2-12-142,-3 0-257</inkml:trace>
  <inkml:trace contextRef="#ctx0" brushRef="#br0" timeOffset="73110.8425">22159 7504 1194,'0'0'138,"0"0"-118,0 0 88,0 0-80,0 0-28,0 0-52,27-26-154,-18 58-50,-5-2-311</inkml:trace>
  <inkml:trace contextRef="#ctx0" brushRef="#br0" timeOffset="73927.2182">22258 7646 475,'0'0'789,"0"0"-769,0 0 114,100-15-23,-75 36-69,-3 13-21,-2 7 11,-2 7-18,-5-2-2,-3-2-12,-8-3 3,-2-7-3,0-7 0,0-11 4,0-5-9,-3-9 3,-4-2 2,-1-5 1,1-19 9,0-8-5,3-6-1,4-9-1,0 4 6,6-4-9,8 2-5,2 8 5,8 5-18,2 13-13,8 7-13,3 12-26,3 0-29,0 6-27,-1 9 50,-9 3 60,-9 5 14,-5 0 2,-10 4 11,-6 3 36,0 3 17,-7 1-19,-10 2-5,4-2-15,3-3-1,8-4-11,2-7-1,3-6-6,18-8-2,2-4 4,3-2-1,-3-3 4,-3-16-4,-8-3-2,-6-8-5,-6-4-7,0-3-7,-6-2-4,-6 8 0,6 7 16,4 9 2,2 4 9,0 6 12,2 1 9,12 4-6,2 0-7,5 2 1,-1 16-3,-1 3 0,-4 8 0,-2-2-10,-4 5-2,-1-2 0,-4 2-2,-4-6-1,0-5-13,0-7-19,0-7-9,-3-7 5,0 0 36,2-12 0,1-13 13,0-9 1,1 3 12,14-2-5,5 6 14,0 7-3,0 6 5,-4 9-7,5 5-13,1 1-7,4 20-9,-1 6-1,1 4 1,-7 1-1,-6 0-3,-4-4-3,-6-4-36,-2-3-42,-1-5-48,0-7-115,-4-4-138,-8-5-368</inkml:trace>
  <inkml:trace contextRef="#ctx0" brushRef="#br0" timeOffset="74146.0476">23129 7374 1360,'0'0'43,"106"26"-38,-48 30 74,-13 17-3,-15 13-26,-20 5-23,-10 0-20,-32-3-7,-15-4-5,-8-8-65,-3-10-75,-4-12-65,7-16-235</inkml:trace>
  <inkml:trace contextRef="#ctx0" brushRef="#br0" timeOffset="74389.3427">21985 8410 952,'0'0'551,"109"-15"-550,-11 3 53,26 0 71,15-1-67,14 7-21,-7 3-22,-10 1-8,-16 0-7,-25 1-7,-24-2-26,-22 3-43,-30 0-62,-19 0-211,-11 0-467</inkml:trace>
  <inkml:trace contextRef="#ctx0" brushRef="#br0" timeOffset="74538.426">22481 8497 1407,'0'0'0,"99"-27"0,-22 15-14,15-1 13,8-1-338</inkml:trace>
  <inkml:trace contextRef="#ctx0" brushRef="#br0" timeOffset="82939.0125">10963 5489 468,'0'0'119,"0"0"-19,0 0 8,0 0 2,83-22-24,-22 16-19,16 0-11,20 1 10,16 0-13,13 1-4,14 1-5,0 1-17,0 2-6,-8 0-4,-16 0-12,-22 0 3,-22 0 10,-23 0-14,-21 0 2,-16 0-3,-9 0 2,-3 0-5,0 0-2,-7 0-21,-17 0 12,-15 0 11,-16 0 2,-15 0-1,-17 0 1,-11 5 0,-8 4 0,4 2 3,19 2 0,24-5 6,33-1-4,15-4 0,11-1 8,12 2-3,28 1 9,25 0-12,18-2 4,10-3-13,1 0-36,-6 0-56,-11-8-100,-11-1-192</inkml:trace>
  <inkml:trace contextRef="#ctx0" brushRef="#br0" timeOffset="86598.8656">11411 5395 374,'0'0'189,"0"0"-130,0 0-22,113-3 6,-62 0 38,5 0 7,4 3-19,3 0-42,-2 0-19,-4 0-2,-9 0-1,-11 0-2,-9 1-3,-9 2-3,-11-1-9,-8-2-33,0 3-44,-5-3 11,-15 0 50,-7 0 1,-3 2 14,-1 0 13,4 1 2,1-1 2,6 0-3,9-1 0,1 1-1,1-2 1,6 0 5,0 0-1,0 0 2,1 0-5,-1 0-2,-1 0 1,-1 0-1,2 0-1,-1 0-8,4 0-34,0 0-36,0 0-2,0 2 10,0-1-4,0 1 17,0 0 11,0-1-13,0-1 15,0 0 38,0 0 6,3 0-1,-3 0 2,0 0 4,0 0-4,0 0-2,0 0-22,0 0-15,0 0 11,0 0 20,0 0 8,0 0 0,0 0 0,0 0-30</inkml:trace>
  <inkml:trace contextRef="#ctx0" brushRef="#br0" timeOffset="86675.7156">11773 5417 31,'0'0'0,"0"0"-5,0 0-21</inkml:trace>
  <inkml:trace contextRef="#ctx0" brushRef="#br0" timeOffset="87086.8191">11773 5417 12,'0'7'37,"0"-7"-24,0 0-13,0 0-17,0 0-4,0 0 11,0 0 10,0 0 0,0 1 3,0-1 5,0 1 12,0-1-8,-1 2-8,-2-2 2,0 1 7,0-1 4,-2 2-1,2-2 10,0 2 1,-3-2-2,2 1-11,1-1-6,2 0-2,-1 0-5,2 0-1,0 0 0,-1 0 0,-3 0 0,1 0 0,0 0 2,-3 0-2,-1 0 0,-3 0 0,-2-5 0,-5 2-4,-1-2-8,-1 1-2,1-2-5,-1 1 14,-4-1-1,-2-2 4,-8 2-26,-6-2-62</inkml:trace>
  <inkml:trace contextRef="#ctx0" brushRef="#br0" timeOffset="92519.2077">5846 6587 502,'0'0'40,"0"0"11,0 0 86,0 0-2,0 0-31,0 0-35,82-3-37,-9 1 29,20 2 15,26 0-10,21 0 0,7 0-16,12 0-4,-6-4-2,-7-4-17,-13-3-2,-18 1 8,-27 4-6,-30 2-13,-28 1 3,-19 3-6,-11 0-11,0 0-1,-21 0 0,-15 0 2,-15 0 8,-11 0-4,-9 0-5,-15 3 0,-11 1-2,-18 2 2,-19 1 4,-17 1-2,-6 1 0,5 3-2,12 1-2,27 0-2,28-3 4,28-2 2,27-2 0,17-5 14,13 1 9,0-2 8,28 0-10,35 0-6,41 0-4,32 0 8,22 0 0,-4 0-2,-3 0 0,-20 0 2,-21-6-4,-17-2-8,-17 1 2,-21 1-5,-19 2 1,-17 1-7,-13 3-3,-6 0 2,0 0 0,0 0-4,0-2 0,-14 2-6,-6 0 10,-6 0-3,-8 0 1,-2 0 3,5 0-1,8 0 1,7 0 2,9 0-1,5 0-1,1 0 1,1 0-1,0 0 0,0 0 0,0 0-1,0 0-2,0 0 2,0 0 1,0 0 0,0 0 0,0 0-2,0 0 2,0 0-1,0 0 1,0 0 0,0 0 0,0 0 0,0 0-1,0 0 1,0 0 0,0 0 0,0 0 0,0 0-1,0 0-1,0 0 0,0 0 1,0 0 1,0 0 2,0 0-2,0 0-8,0 0-9,0 0-7,0 0-14,0 0-9,3 0-12,6-7-41,11-6-98,12-8-165,13-8-316</inkml:trace>
  <inkml:trace contextRef="#ctx0" brushRef="#br0" timeOffset="94466.8204">10486 6459 566,'0'0'9,"0"0"5,0 0 22,0 0 66,96 0 13,-44 0-11,18 0-30,21 0-11,19 0 19,12-2-16,4-2 4,-4 1-13,-6 0-6,-10 1-21,-8-3-15,-15 1-5,-13 0-9,-15 0 1,-16 1-1,-20 1 0,-11 1 1,-8 1-2,0-2-1,0 1-4,-14-1-20,-19-2 18,-16 2-2,-15-1 5,-15-1 2,-19 3 1,-14 1 1,-14 0 0,-5 5-1,11 9-2,12 3 3,18-2 0,26-3 1,25-6 3,25-3 4,14-3 20,14 0 31,46-4 0,41-14-42,31-3-8,19-2-3,-4 3 11,-18 5 17,-22 4-6,-26 5-15,-23 2-2,-18 1-6,-16 3-5,-9 0 0,-12 0-1,-3 0-7,0 0-15,-3 0-4,-12 0 4,-3 0 16,-5 0 7,0 3-5,-1 1 1,3-3-3,-1 1-4,2-1-2,4 2-1,1 0-2,3 0 8,-1-3-5,10 2 11,0 0-5,1-2 2,2 0-13,0 0-4,0 0-8,0 0-20,0 0-21,0 0 4,0 0 31,0 0 16,-2 0-7,0 0-4,-3 1 2,0-1 18,2 0-5,-2 2 0,5-2-21,-2 0-31,1 0-36,-1 0-13,1 0 20,-1 0 40,2 0-3,0 0 29,-2 0 30,2 0 1,0 0-2,0 0-9,0 0-10,0 0-4,0 0 8,0 0 10,0 0 7,0 0 0,0 0 0,5 0 0,-2 0-11,3 0-15,-3 0 1,0 0 8,2 0-11,-1 0-15,1 0-13,-1-2 13,-2 1 26,-2-1 15,0 0 2,0 2 21,0 0-7,0 0-14,0 0 0,0 0 2,0 0-1,0 0 3,4 0 6,-3 0-2,2 0 3,-1 0 0,1 0 10,-2 0-15,1 0 1,-1 0 2,-1 0-6,0 0-2,0 0-1,0 0-43,0 0-9,0 0-83</inkml:trace>
  <inkml:trace contextRef="#ctx0" brushRef="#br0" timeOffset="102310.3924">3977 7727 38,'0'0'10,"0"0"-3,0 0 11,0 0 37,0 0-21,0 0-11,0 0-15,0-3-1,-3 1 16,0 2 20,0 0 2,3 0-11,-3 0 3,3 0 11,0 0-8,0-1-1,0 1-16,0 0-1,0 0-2,0 0 3,0 0 3,0 0 14,0 0-1,0-1 3,0 1 12,0-2-10,0 2-7,9-3 9,6-1 4,1 1-7,5 2-10,6 0-2,4 1 2,5 0-4,6 0-2,-5 0 0,0 0-8,-1 0 0,-3 0 1,-3 0 1,0-3-7,-8 2-4,-1-1-7,-6 1 0,-6 1 2,-3 0-4,-2 0 1,-2 0-1,-2 0-1,0 0-16,0 0-62,-15 0-27,-12 3-5,-8 3-76,-6 1-21,2-4-52</inkml:trace>
  <inkml:trace contextRef="#ctx0" brushRef="#br0" timeOffset="102628.5012">3813 7646 525,'0'0'76,"0"0"-60,0 0 38,0 0 37,0 0 0,0 0-28,47 5-29,-22-5 5,5 0 7,8 0-7,-1 0-6,4 0-8,-1 0-14,-6 0-11,0 0 0,-2 3-21,-1-3-104,6 0-249</inkml:trace>
  <inkml:trace contextRef="#ctx0" brushRef="#br0" timeOffset="104651.417">10848 7824 563,'0'0'73,"0"0"-35,0 0 20,0 0 14,80 0 70,-12 0-34,18 0-34,16 0-27,19 0 73,9 0-39,7 0-40,3 0 27,-3 3-39,-10-3-2,-6 0-6,-11-3-2,-13-7-9,-9 3 0,-12 0-7,-16 3-1,-18 0-1,-17 2-1,-16 2 0,-9 0-4,-4-2-24,-26 0 0,-16-1 25,-20-1-11,-21-1 3,-16-1 7,-17 2 2,-11 1 2,-4 3 1,4 0 1,5 13 1,25-1-2,31-1 3,33-4-4,30-4 0,17-3 14,46 0 33,33 0-22,33-14-4,20-2 16,1-3 5,-4 2 7,-10 1 2,-15 6-19,-15 1-6,-19 5-9,-19 2-4,-17 2-3,-14 0-9,-16 0-1,-8 0-6,-6 0-3,0 0-7,0 0-8,0 0 10,0 0 3,0 0 4,0 0 6,0 0 0,0 0-1,0 0-4,-2 0-5,1 0 0,-2 0-2,-2 0 5,1 0 0,-1 2 6,2-1-4,0 0 3,-1 1-2,3-2 2,1 1-2,0-1 3,0 0 2,0 0 0,0 0 0,0 0 1,0 0 0,0 0 1,0 0-2,0 0 0,0 0 0,0 0 0,0 0 0,0 0 0,0 0 0,0 0 0,0 0 0,0 0 0,0 0 0,0 0-2,0 0 2,0 0 0,0 0-1,0 0 2,0 0-2,0 0 1,0 1-1,0-1-1,0 2 0,0-1-2,0 1-1,0 0 4,0-2 0,0 0 0,0 3 0,0-3-3,0 0 1,0 0-1,0 2-1,0-2-1,0 0 3,0 1-3,0-1-1,0 0 0,0 0-6,0 1-1,0-1-5,0 2-2,0-2-1,0 1-15,0 1-12,0-2 7,0 1-10,0 0-34,0-1-35,0 3-11,0-3-68,0 0-120</inkml:trace>
  <inkml:trace contextRef="#ctx0" brushRef="#br0" timeOffset="108115.6816">6641 8863 48,'0'0'72,"0"0"-43,0 0 6,0 0 12,0 0 11,0 0-3,0 0 1,0 9 0,43-3 24,24 0-15,29 0 30,26-3-18,17-2-16,14-1 3,-2 0-3,-6 0 27,-10-3 0,-8-2-7,-8-3-19,-7 4-22,-12-3-9,-10 1-19,-18 3 4,-13 2-8,-16-3-2,-19 4-5,-12-1-1,-9 1 0,-3 0-16,-3-2-14,-19-1 20,-11-1 10,-12-1-3,-9 0 3,-7 0-1,-13 1 2,-9-1-2,-15 4 0,-12 1-2,-11 0 0,-4 0-8,1 0-3,9 6-2,14 5 12,11 1-3,19-1 6,14 0 1,18-3-2,15-1 2,15-5 0,9-2 2,0 0 7,27 0 31,24 0-12,25 0-6,22 0-6,15 0 5,13-11-6,4-1 15,-5-3-10,-7 2 1,-9-1 13,-14 2-20,-10 2-1,-13 5 1,-15 0-8,-14 3-5,-19 2 2,-11 0-3,-10 0 0,-3-2-1,-9 2-16,-31-5-3,-18-1 19,-20 0-5,-7 3 6,-4 1 0,-7 2 1,1 0 3,-5 2-4,7 11 1,11 1-1,12 1-5,19-3 5,17-3 0,14-4 1,16-2 0,4-3-1,11 0 19,28 2-5,22-2-7,22 0-5,11 0-1,2-3 3,-7-7-4,-7 1-3,-11 1 2,-6-1-11,-11 1-7,-8 2-15,-12 3-3,-7-1-3,-9 3-6,-6 1-13,-6 0-4,-3 0-14,-3 0-12,0 0-12,0-2-13,0 1 50,-5-1 26,-4 0 24,1 0 9,3-1 5,0 3-1,1 0-2,2-2 2,1 2-12,1 0-4,0 0 7,0 0 5,0 0 2,0 0-5,0 0 2,0 0 0,-2 0 3,2 0 1,0 0 1,0 0-3,0 0-8,0 0 9,0 0 0,0 0-1,0 0-1,0 0 4,0 0 1,0 0 0,0 0 0,0 0 0,0 0 1,0 0-1,0 0 1,0 0-1,3 0 1,1 0 2,1 0-2,0 0 1,-2 0 2,1 0 1,-1 0 4,0 0 1,-1 0 2,-1 0 6,1 0-2,-2 0 7,1 0-1,-1 0-6,0 0 1,2 0 2,-2 0-4,1 0-7,-1 0 2,2 0-1,-2 0 1,0 0-1,0 0-2,0 0 1,0 0-3,0 0-3,0 0-1,0 0 0,0 0 1,0 0-2,0 0 2,0 0 0,1 0-1,-1 0 0,2 0 0,-2 0-1,0 0 1,1 0-1,-1 0 0,0 0 1,0 0 2,0 0-2,0 0 0,0 0 7,0 0-5,0 0-1,0 0 3,0 0-3,0 0-1,0 0 0,0 0 2,0 0-2,0 0-1,0 0 0,0 0-3,0 0-13,2 0-9,1 0-2,1 0 6,-1-2-21,0 1 21,5-1-4,-1 2-9,6 0-1,1 0-29,4 0 13,0 0-37,1 0-11,0 0 12,1 0 50,-2 0 34,-4 0 3,-3 0 2,-2 3-2,0 1-2,3-1-16,3-1-32,7-2-161</inkml:trace>
  <inkml:trace contextRef="#ctx0" brushRef="#br0" timeOffset="108241.4879">8641 8744 264,'0'0'34,"0"0"-34,0 0-34,0 0-5,0 0 20,0 0 14,36-5-43,-28 4-32</inkml:trace>
  <inkml:trace contextRef="#ctx0" brushRef="#br0" timeOffset="109882.7207">13377 7875 305,'0'0'0,"0"0"-305</inkml:trace>
  <inkml:trace contextRef="#ctx0" brushRef="#br0" timeOffset="110914.5103">13457 8266 981,'0'0'27,"0"0"-22,0 0 46,0 0 27,0 0-6,-17-79-13,0 69-31,-1-2-13,0-2 15,-1 3 3,-4-3-2,0 3-9,0 0-6,-4 0-1,-4 0-6,-5 3-1,-1 2-3,-5 3 4,-3 3 1,2 0 3,-4 0 5,5 0-1,0 0-1,-3 13-5,5-1-2,-2 5-5,5 7 3,3 3-1,-2 9-1,3 1 0,0 4 5,3 0 9,8-1-5,3 2 0,8 2 7,4 2-16,7 3 7,0 2-1,0 1 1,11 1-2,7-2 6,5-1-13,5-2 12,6-1 0,8-5-8,3 0 2,4-5-1,0-2 2,1-2-1,2-7 0,3-1-1,8-7 2,4-2 2,2-5-4,3-6 4,-1-4 6,-3-1-5,1 0-4,-7-8 4,-1-10-5,-5-7-3,-10-5 1,-5-4-3,-6-2 1,-5 2 4,0-5-6,-2 0-2,-2-6 3,-4 1-2,-10-6 1,-5-1-2,-7 0 0,-1-4-1,-20 4-1,-3 4 0,-3 4-3,-1 2 5,-2 2-2,-1 0 1,-2 4 0,3 2-1,-1 3 1,-2 2-1,-1 4 0,-4 4 0,-2 3-5,-3 3-1,-1 1-3,1 2 1,4 2-9,7 3-13,6 3-1,4 0-12,1 3-8,-5 0-59,-4 2-95,-1 8-146,-1 1-280</inkml:trace>
  <inkml:trace contextRef="#ctx0" brushRef="#br0" timeOffset="112078.9984">13181 8101 1030,'0'0'54,"0"0"4,0 0 85,0 0-26,0 0-20,0 0-44,3-50-26,-3 50-8,0 0 6,0 0-6,0 0-6,0 0 3,0 0-4,0 0 3,0 0 2,2 0 0,1 2-1,0 12-1,1 4 4,1 9 4,-1 4-5,2 5-1,-5 9-3,-1 5-3,0 3 2,0 6 3,0 4 1,4 2 1,0-2-2,4 0 8,-2-4-15,4-1 2,-3-4 3,0-5-6,-3-6 0,-1-2 3,0-4-3,-3-7 1,1-2-9,-1-5 0,0-5 0,0-2 0,0-6 0,0-2 0,0-1 0,0 0 0,0-4 0,0 0 0,0-3 0,0 0-12,0 0-17,0 0-10,0 0-28,0 0-5,0-10-10,2-4-50,4-2-59,3-5-77,0-4-103</inkml:trace>
  <inkml:trace contextRef="#ctx0" brushRef="#br0" timeOffset="112983.6362">13456 8545 454,'0'0'156,"0"0"-16,0 0 61,0 0-26,0 0-12,0 0-58,-10-34-24,10 31-19,0 3-15,0 0-16,0 0-10,0 0-12,0 0-7,0 0-2,0 0 0,0 0-2,0 0-4,0 0 6,0 0-9,0 0-9,0 0 10,0 0 1,0 0 5,1 0 2,8-5 0,3-4 2,2-3 1,-1 0-3,-5 1 0,1 0 4,-7 2-3,-2-2 7,0 2-1,-2-3-2,-12 2-5,-2 3-4,-3 5-1,0 2 1,-2 0 0,3 9-1,-1 9 2,5 8 1,7 3 1,7 7 1,0-2 9,10 3 5,11-2 5,3-4 3,-1-3 6,0-1-1,0-1-6,-1-4-5,-1 2 0,0-5-9,-2 0 0,-4-2-2,-6-3-1,-3-1-4,-6-4-3,0-1 0,-13-3 1,-11-5-4,-6 0 3,-4 0-8,2 0-1,4-13-15,4-2-1,6-3-29,3-3-39,6-1-85,2 0-151,4 3-282</inkml:trace>
  <inkml:trace contextRef="#ctx0" brushRef="#br0" timeOffset="113667.3304">12774 8489 1265,'0'0'104,"0"0"-97,0 0 21,0 0 42,5 112-2,-4-70-34,-1-3-30,0-5-2,0-6-2,0-7-15,0-9-31,0-4-11,-1-8-13,1 0 10,0-7 29,0-15-31,10-10 17,-2-4 33,-5-3 11,-3 2 1,0 2 9,0 8 27,0 8 16,0 4 9,0 7-10,0 6 10,0 2-3,0 0-18,6 10-25,16 17-11,6 11 19,7 4 15,-1 1-2,-3-2-12,-1-5-10,-5-5-10,-5-8-1,-8-6-1,-5-7-1,-4-6 0,0-4 4,-3 0-2,0-4-1,0-18 9,0-12-11,0-8 0,0-5-1,0 0-1,-3 3-4,-3 6 0,2 5-12,-2 6-16,4 5-40,1 7-76,1 6-157,7 7-329</inkml:trace>
  <inkml:trace contextRef="#ctx0" brushRef="#br0" timeOffset="122086.6651">4418 5402 439,'0'0'61,"0"0"-61,0 0-185,0 0 136,0 0 49,0 0 0,0 0-99</inkml:trace>
  <inkml:trace contextRef="#ctx0" brushRef="#br0" timeOffset="122557.9758">4353 7863 1389,'0'0'7,"0"0"-7,0 0-108,0 0 55,0 0 50,0 0 2,0-5-118,1 3-355</inkml:trace>
  <inkml:trace contextRef="#ctx0" brushRef="#br0" timeOffset="124445.0507">8687 10040 408,'0'0'95,"0"0"-56,0 0 29,0 0 61,0 0-12,0 0-27,142 0-27,-46 0-11,21 0 0,14 0 22,3-9 20,-4-5 1,-7 0 12,-16-2-32,-11 1-20,-10 1-36,-10 0 14,-9 2-14,-20 5-3,-13 4-4,-18 0-6,-11 3-6,-5 0-3,0 0-5,0 0-4,0 0-7,-6 0-21,-9 0 5,-6 0 16,-11 0-8,-4 0-7,-9 3-12,-6 2 2,-12 2-2,-8 0 9,-11 3-7,-6 1 19,-3 0 15,1 1 4,2 0 4,12-5 2,9 0 4,16-1-2,20-3 10,16-3 18,15 0 3,13 0 23,32-4-9,27-8-40,12 2-3,9-2-3,-6 0-1,-11 6 0,-13 0-1,-11 4-2,-15-1-38,-4 3-101,-11 0-56,-6 0-207</inkml:trace>
  <inkml:trace contextRef="#ctx0" brushRef="#br0" timeOffset="127437.2876">8726 9936 145,'0'0'0,"0"0"-64,0 0 62,0 0 2,0 0 60,0 0-17,0 0-22,3 5-14,-3-5 12,0 1 3,0 1-13,0-2-3,0 0-4,0 0 9,3 0 2,-3 0-1,0 0-10,0 0 0,0 0 1,0 0 1,0 0 2,0 0-1,0 0 6,0 0-8,0 0-3,0 0 4,0 0 2,0 0 2,0 0-6,0 0-2,0 0-2,0 0 0,0 0 2,0 1-6,0-1-24,0 2-32,0 1 9,-3-2-64</inkml:trace>
  <inkml:trace contextRef="#ctx0" brushRef="#br0" timeOffset="131386.001">14407 5978 479,'0'0'381,"0"0"-329,0 0-42,0 0 26,0 0 26,0 0-41,0 0 20,5-19-33,-5 19-8,0 0-1,0 0-3,0 0-5,0 0-11,0 0-14,0 2-28,0 0-12,0 1 4,0-2-15,0 0-11,0 1 13,2-1-42,0-1-89</inkml:trace>
  <inkml:trace contextRef="#ctx0" brushRef="#br0" timeOffset="136225.1346">6772 12341 642,'0'0'58,"0"0"36,0 0 10,0 0-17,0 0 2,0 0 22,115-4-12,-55 3-41,-1 1-1,-2 0-11,-2 0-22,-4 6 17,-6 3-11,-2-2-13,-11-1-6,-7-2 1,-8-1-1,-6-3-1,-4 1 1,-7-1-4,0 1-1,0-1 0,0 0-4,0 0 7,0 2-5,0-2-2,0 0 0,0 0-1,0 0-1,0 0-8,-4 0-28,1 0-9,3 1-22,0-1-23,0 0-49,0 0-51,0 0-89,0 0-79</inkml:trace>
  <inkml:trace contextRef="#ctx0" brushRef="#br0" timeOffset="137411.5316">9402 12482 185,'0'0'8,"0"0"-3,0 0 0,0 0 12,0 0 1,0 0-11,-2-7 2,-7 7-5,-4 0 0,-1 0-3,-2 0-1,3-3-3,-6 3 3,5 0 4,-4-4 31,1 3 2,1-1 18,1 1 3,-1-1 24,2 1-36,1 1 12,2 0 4,4 0 6,2 0-5,4 0-10,1 0 9,0 0-10,15 0 5,27-1 13,34-1 20,25-5-1,26-3-18,18 2-18,5-2-7,6-1 9,-7 1-18,-8-1 22,-6 0-30,-13 2-21,-10 2 7,-15-1 0,-18 6-12,-23 1 4,-18-1-3,-16 2-3,-12 0 0,-5 0 0,-3-1-1,-2-2-1,0 3-1,0-1 1,0 1-3,0-2 1,0 0-2,-10-1-2,-3 3 3,-3-2-8,-4 2 0,-6 0-1,-9 0-8,-8 0 3,-11 0 0,-10 4-2,-8 6 5,-4 0 1,-4 1 8,8 0 6,13-2 1,21-4-1,19-5 0,16 0 3,3 0-6,19-2 3,16-7-1,8 1-2,8-1 1,1 4 2,-4-1-15,-4 3-38,-5 1-32,-9-1-67,-9 3-23,-6-2-68,-2-2-64,-4 1-103</inkml:trace>
  <inkml:trace contextRef="#ctx0" brushRef="#br0" timeOffset="143277.0778">5486 5453 873,'0'0'208,"0"0"-196,0 0 24,0 0 66,99-25-16,-55 22-23,3 3-25,5 0-19,2 0-5,-4 0-1,-5 3-10,-6 2-1,-6-2-2,-5 0-6,-7-3-25,-9 2-14,-5-2-41,-7 0-37,0 0 15,-19 0-35,-12 0 43,-8 4 66,-4 1 16,1 1-58,-3 0 48,2-1 28,-1 2 15,3-3 17,2-1 27,12-3-3,5 1-9,14-1 2,6 0 1,2 0 16,0 0 24,0 0-48,0 0-23,17 0-11,6 0-8,7 0-1,2 0-28,-2-6-64,-3 4-31,-5-2-36,-4 1 8,-9 1-4,-6 1-78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2-28T10:10:49.895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8480 2884 433,'0'0'93,"0"0"-11,0 0 51,98-10-41,-22 0 16,20-1-36,16-3-1,16 0-9,11-1 11,5 1-4,4 6-42,6 0 10,-2 4-22,-5 2 12,-6 0-14,-13 2-7,-19 0-1,-18 0 0,-24 0-5,-18 0 0,-17 0 0,-15 0-4,-9 0-10,-7 2-10,-1-2-13,0 0-6,-14 0-1,-12 0 43,-16 0-17,-14 0 18,-17 0 5,-17 5 0,-13 4-5,-10 5 2,-5 3 0,2 2 4,8-1-1,18-3-1,25-5 3,26-3 1,26-7-6,13 0 6,27 0 41,32-7-18,34-6-22,23-2-3,6 1 1,0 0 10,-9 7 3,-16 2-16,-11 1 1,-17 4-4,-20 0-1,-16 0 0,-11 0-9,-11 0-18,-8 0-7,-3 0-5,0 0-1,0 0 13,-6 0 0,-10 0 23,-4 0 4,3 0 4,0 0-1,2 0-3,3 0 0,0 0 0,-2 0-1,1 0 0,2 0-2,1 0-12,1 0-2,-2 0 7,6 0 3,-1 0-3,3 1 5,3-1-2,0 3-5,0-3 3,0 0-1,0 0-1,0 0-3,0 0 5,0 0 3,0 0-5,0 2-2,0-1 3,0-1 2,0 0 2,0 0 3,0 2 0,0-1 2,0-1-7,0 0-2,0 0-10,0 0 3,0 0 11,0 0 3,0 0 0,0 1-5,0-1-13,0 0 0,0 0-9,0 0-15,0 0-13,-5 3 37,-6-3 15,-3 2 4,-7-2 0,-6 2-2,-7 1-14,-8-3-16,-5 0 4,-6 2 2,-2-2 7,-5 0-2,-5 0 16,-9 1 6,-3-1 1,-8 0 0,-9 0-12,-6 0-7,-3 0-1,0 0 6,2 0 14,10 0 9,12 0 7,16 0 1,17 0 0,19 0 3,15 0 8,8 0 32,4 0 11,0 0 9,0 0-28,25 0-9,20 0-16,27 0-2,29 3 12,27 0-4,17 0-1,7-3 1,3 0 1,-3 0 15,-6 0-18,-8 0-18,-16-6-11,-18 3 3,-26 0-5,-23 3 0,-21 0-1,-14 0-5,-14 0-27,-3 0-12,-3 0-12,-5 0-7,-23 0 22,-16 0 42,-17 0 6,-16 0-4,-14 0 1,-8 0 2,-9 0 8,-6 0 4,4 3-3,4 3 3,19 1 5,24-3 0,27 1-4,22-5-6,14 0 4,16 0 37,32 0-27,19-3-26,19-3 3,13-1-1,6 4-2,-4-1 0,-5 2 3,-8 2-3,-15 0 0,-15 0-1,-20 0-6,-18 0-24,-11 0-21,-9 0-22,-7 0 13,-26 0-12,-22 0 47,-11 0 19,-13 2 7,-9 1 4,-6 0 26,-6 3 11,5 5-9,12-2 5,24 1-1,23-3-12,24-4-15,12-3 0,19 0 30,26 0-14,21-6-25,13-4 4,6-1-4,-4 1 3,-7 2 2,-5 4-5,-7-1-3,-2 2-12,-8 3-12,-7 0-32,-11 0-8,-8 0 10,-10 0-20,-6 0 1,-5 0-19,-5 0 1,0 0 27,0 0 9,-12 0 12,-6-2 21,0-1 13,-4-1 10,-2 1-14,6-2-14,-1 1-18,4 3 4,4-1 9,1 1-6,4 1-18,0 0-121</inkml:trace>
  <inkml:trace contextRef="#ctx0" brushRef="#br0" timeOffset="1963.3889">9421 2853 287,'0'0'90,"0"0"-40,0 0 32,89 0 4,-35 0 27,15 0-16,17 0-36,16 0-9,10 0 8,7 0 5,-5 0-18,-10 0-7,-18 0-6,-22 3-16,-14 0-8,-9 2-5,-8 0-3,-8-3-2,-8 1-3,-7-3-5,-7 1-7,-3-1-10,0 0-14,-5 0-12,-15 0 15,-12 0 27,-3-4-8,-11 1-6,-9 1 13,-13 0-7,-12 2 17,-5 0 6,1 0 2,17 0 17,16 0 0,19 2-1,14-2 1,13 0 6,5 2 11,0-2 6,6 0-6,24 0-27,18 0-14,16 0 1,11-5 0,2-1 1,-7 1-2,-12 2 0,-12-2-1,-13 3 0,-10 2-2,-13 0-4,-5 0-21,-5 0-19,0 0-16,0 0 17,-17 0 14,-7 0-12,-5 0 19,-1 0-4,-2 0 22,-2 2-3,3 0-13,1 1-8,9-2-5,8 1-51,7-1-10,4 1 55,2-2 6,0 0-13,0 0-2,0 0-10,0 0-42,0 0 32,0 0-116</inkml:trace>
  <inkml:trace contextRef="#ctx0" brushRef="#br0" timeOffset="34872.0201">12140 3294 594,'0'0'741,"0"0"-719,0 0 47,0 0-19,0 0-5,4 86 4,-4-12 23,0 12-39,-5 3-17,-10-1-13,-2-7 1,4-12-4,4-8-4,6-13-30,3-11-34,0-13-18,6-14-21,8-10-62,2-10 52,0-26 39,-2-15 9,-8-16 54,-6-20 15,0-16 13,0-8 1,0-3-1,0 10 40,0 11 57,16 10-32,6 12 27,4 11-28,4 15 7,-5 11-24,0 18-12,1 14-28,11 4-20,1 33-9,6 18 3,-8 13 6,-20 11-4,-16 5 0,-3 0-15,-30-8-18,-10-7-2,-5-14 0,-4-12-12,-1-19 3,-2-20 5,2-2 39,1-18 4,6-10 25,6-5 26,14-2 11,10 1 15,8 5-15,7 3-8,1 11-18,0 8-11,3 7-13,18 5-12,16 26-5,12 17 5,11 14 0,-2 6 0,-4 3 1,-1-2-1,-6-4 1,0-9-1,-3-6 0,-4-10-11,-3-8-52,-4-10-28,-2-9-49,-4-8-65,-4-5-60,2-11-223</inkml:trace>
  <inkml:trace contextRef="#ctx0" brushRef="#br0" timeOffset="35613.4174">13214 3578 1172,'0'0'140,"0"0"-136,0 0 38,0 0 15,0 0-57,0 0 10,-80 124 0,66-70-6,11-8-4,3-9-5,5-9-18,17-9-16,5-10-2,0-9 33,0 0 8,-7-17 14,-3-13-8,-7-7 4,-5-7-8,-5-2 12,0 2-14,-6 2-1,-3 12-6,3 7 3,4 9-1,2 6 1,0-1-5,21 0 9,12-4 1,6-4 5,5-2 14,-2-1 9,-7-4 6,-11-2 7,-11 2-5,-7-1-9,-6 1-14,0 7-12,-16 5-2,-6 7-8,2 5 0,0 5-1,7 24 1,3 15 8,7 12 11,3 11 15,0 4-15,0-4-8,-4-6-2,-3-13-1,1-7-23,-2-16-52,6-12-67,2-8-50,0-5-123,-6-16-131</inkml:trace>
  <inkml:trace contextRef="#ctx0" brushRef="#br0" timeOffset="35767.3877">13046 3582 597,'0'0'241,"-91"10"-204,53 24 98,7 12-31,12 9-26,10 3-3,9-4-42,17-4-33,21-8 0,10-10-96,8-7-123,3-13-160</inkml:trace>
  <inkml:trace contextRef="#ctx0" brushRef="#br0" timeOffset="35973.5439">13563 3496 1155,'0'0'195,"0"0"-173,96-40 75,-65 43 6,2 29-56,-5 20 0,1 11-30,-10 5-2,-10 0-12,-9-5-3,-2-10-4,-19-6-62,-4-11-81,7-14-188,10-18-341</inkml:trace>
  <inkml:trace contextRef="#ctx0" brushRef="#br0" timeOffset="36282.4427">14621 3425 1135,'0'0'50,"39"-131"-7,-39 75 78,-18 14-47,-25 14-46,-9 16-24,-3 12-4,2 19-8,8 30 2,13 23 6,18 16 0,14 13 6,13 2 10,23-9 26,6-8 26,-3-13-15,-5-14-2,-10-6-9,-8-11-33,-11-9-1,-5-11-8,-10-8-4,-22-11-19,-11-3-12,-5-20-45,-3-15-42,9-10-119,17-1-243</inkml:trace>
  <inkml:trace contextRef="#ctx0" brushRef="#br0" timeOffset="36707.5112">15310 3737 1160,'0'0'237,"0"0"-234,113-17 30,-79 10 29,-4 4-42,-7 3-20,-5 0-21,-9 3-121,-9 14-138,0-2-251</inkml:trace>
  <inkml:trace contextRef="#ctx0" brushRef="#br0" timeOffset="36821.7522">15314 3913 1091,'0'0'186,"0"0"-129,0 0 51,0 0-38,0 0-48,112 10-22,-65-10-118,11 0-293</inkml:trace>
  <inkml:trace contextRef="#ctx0" brushRef="#br0" timeOffset="37309.01">16640 3527 1283,'0'0'66,"154"-136"-63,-72 52 2,-11-6 19,-22-9 28,-24-5-4,-25-1-10,-8 12-36,-23 19 6,-5 26 8,3 28-7,2 20-9,-1 23-10,1 47 5,3 26 5,9 24 13,9 4-12,10-2 4,0-13-5,2-16 1,12-10-2,3-17-6,3-14-14,1-14-10,3-12-10,1-6-12,-4-14-60,1-4-45,-4-2-86,-7-6-196</inkml:trace>
  <inkml:trace contextRef="#ctx0" brushRef="#br0" timeOffset="37499.6207">16354 3872 1466,'0'0'70,"0"0"-57,146 8 47,-46-8 12,25 0-51,14 0-21,4-11-33,-5-3-115,-18-3-367</inkml:trace>
  <inkml:trace contextRef="#ctx0" brushRef="#br0" timeOffset="37887.8686">16117 4234 1067,'0'0'357,"0"0"-332,0 0 16,0 0 1,18 112 29,-5-36 13,0 2-31,-5-1-32,-5-2-6,-2-6-15,-1-7-3,4-11-44,-1-13-75,4-16-116,-3-21-142,2-2-298</inkml:trace>
  <inkml:trace contextRef="#ctx0" brushRef="#br0" timeOffset="38192.9848">16208 4364 974,'0'0'45,"0"0"27,0 0 88,0 0-75,0 0-58,0 0-26,25 4 6,5 19 0,6-3-3,4-6 1,2-7-2,4-7 0,-3 0 0,-1-11 5,-10-12 1,-6-2-6,-12 1 5,-8 3 0,-6 6 2,0 5 16,0 8-13,-2 2-13,-4 4-7,1 19 7,1 5 7,3 4-7,1 1 5,0-4-5,12-1-11,13-5-77,11-7-142,7-8-260</inkml:trace>
  <inkml:trace contextRef="#ctx0" brushRef="#br0" timeOffset="39567.0672">17164 4370 93,'0'0'392,"0"0"-385,0 0 0,0 0 71,0 0 35,0 0 19,0-28-47,0 24-12,0-1 1,0 0-2,0-1-13,0 2-7,0-1-12,0-2-17,0 2-5,-2 0-4,-2 1-6,2 1-4,-1-1-2,1 1 1,-3-2-1,1-1 1,-6-1 2,-5-2-3,2 3 0,-4-1 0,4 3-2,1 0 0,2 4 0,3 0 0,-1 0-2,1 0-1,1 0 0,-2 4 1,-1 5 1,-2-1 1,1 1-1,4-2-1,0-1 2,5-3 1,-1-1-1,2-2-1,0 0 1,0 0 3,0 0 1,0 0 2,0 0-5,0 0 3,0 0 0,0 0 5,0 0-6,0 0 4,0 0-7,0 0 1,0 0 0,0 0 0,0-2 2,0 1-1,0 1 9,0 0 4,0 0-2,0 0-7,0 0-6,0 6-5,0 15 5,0 11 1,0 4 4,0 4 1,0-3-1,0-1-2,0-6-1,0-6 1,0-8-2,0-6-1,0-5 0,0-4-2,0-1 0,0 0 2,0-1 4,0-14-4,0-4-1,0-8-5,3-3-1,-1-3-5,-2-3 4,0-2 1,1 0 4,2 3 3,3 1 2,7 5 14,0 6 6,1 4 19,5 8-1,-6 6-4,3 5-4,5 2-13,3 23-7,6 11 2,-2 9 10,-4 3-6,-5 2-3,-6-2-1,-6 1-10,-3-6-2,-4-6-2,0-7-1,0-6-26,0-6-63,-7-5-42,-10-2-71,-8-10-50,-5-1-161</inkml:trace>
  <inkml:trace contextRef="#ctx0" brushRef="#br0" timeOffset="39731.9449">16982 4422 1215,'0'0'77,"0"0"-70,101-27 37,-41 27-38,15 0-6,7 5-137,-5 6-371</inkml:trace>
  <inkml:trace contextRef="#ctx0" brushRef="#br0" timeOffset="40606.0064">16685 3585 888,'0'0'139,"0"0"-132,0 0 23,0 0 37,0 0 15,0 0-15,-1 0-45,1 0-22,0 0-1,0 0-4,0 0-4,0 3-11,0 1-33,0-4-14,0 3-12,0-2-76,10 1-74,2-1 32,0-1-158</inkml:trace>
  <inkml:trace contextRef="#ctx0" brushRef="#br0" timeOffset="41593.0121">17171 4863 1028,'0'0'85,"0"0"-51,0 0 4,0 0 22,0 0 65,0 0-76,0 0-8,0 0-38,-1 0-3,1 0-10,-3 0-13,3 0-20,0 0-37,0 0-51,0 0-20,0 0-120,0 0-38</inkml:trace>
  <inkml:trace contextRef="#ctx0" brushRef="#br0" timeOffset="47996.0217">12030 4330 993,'0'0'0,"137"0"-61,-56-5 45,-7 2 5,-12-1 3,-15 2 7,-17 2-108,-16 0-153,-14 0-56</inkml:trace>
  <inkml:trace contextRef="#ctx0" brushRef="#br0" timeOffset="48156.0993">11998 4441 945,'0'0'58,"0"0"-47,0 0-11,0 0 8,108-5 0,-62 1-8,2 4-15,0 0-248,-6 0-170</inkml:trace>
  <inkml:trace contextRef="#ctx0" brushRef="#br0" timeOffset="59330.7264">8789 2938 498,'0'0'29,"0"0"-14,0 0 8,0 0 12,0 0 75,0 0-7,0 0-38,-14-12 2,14 11-14,20 0-13,26 1-9,24-2 34,19 2-6,12 0 3,4-1-1,-5-1-14,-4 0-15,-7-1-9,-8 0-2,-10-1-12,-11-1-4,-15 3-1,-21 2-3,-11 0 0,-13 0 0,0 0 1,-21 0-2,-27 0-4,-26 0-8,-22 0 0,-15 5 3,-8 4 6,-4 3 3,-2 4 1,4 0-1,8-1 3,27-3-2,30-5 2,27-1 8,26-6 7,14 0 5,52-6 2,44-18-5,32-3 1,16-5-3,-4 3 2,-13 2-3,-19 6 3,-20 5-9,-25 5-2,-26 6-8,-23 4 1,-18 1-2,-7 0-3,-11 3-22,-26 10 11,-22 2-2,-16 1-14,-10-3-2,-1-2 15,0-1 8,7-2-1,15-1-3,15-2-5,24 0-9,11-5-22,14 0-9,0 0-15,10 0-51,13 0-105,-1 0-50,-1 0-96</inkml:trace>
  <inkml:trace contextRef="#ctx0" brushRef="#br0" timeOffset="60592.2329">18271 3023 601,'0'0'161,"0"0"-161,0 0-41,0 0 41,0 0 23,0 0 63,158 0-28,-58 0-3,13-3-8,12-2 11,7 3-12,-4-2 8,-6 4 2,-13 0-31,-16 0-6,-22-3 5,-22 2-3,-23 1-14,-20 0-4,-8 0-3,-37 0-1,-29 4-1,-26 7 2,-24 3-12,-16 2-17,-5 1 18,4 3 11,16-7-2,32-3 2,30-3 0,33-7 0,24 0 2,19-8 23,36-11-25,29-2 0,28 0-9,21 6-45,-1 2-124,-11 2-281</inkml:trace>
  <inkml:trace contextRef="#ctx0" brushRef="#br0" timeOffset="72873.2363">9121 13425 218,'0'0'505,"0"0"-374,0 0 41,0 0 8,0 0-36,0 0-82,0 0-3,0 0-56,0 22 4,-5 17 2,-7 3-1,-1 1-7,3-5 4,3-7-5,4-8-3,3-7 0,0-8-15,4-4 11,12-2 5,7-2 2,-2 0 1,0-2 1,1-7-2,-5-1-6,-3 0-22,-3-1-32,-5-2-36,-1-1-28,-5-1 21,0 3 47,0 0 48,-8 3 8,0 1 52,4 5 48,1 2 36,3 1-23,-2 0-35,-1 20-18,-2 14 22,0 10-5,-2 4-49,0 1 1,1 0-21,2-2-8,-2-2-1,5-6-45,1-10-120,0-13-170,0-11-372</inkml:trace>
  <inkml:trace contextRef="#ctx0" brushRef="#br0" timeOffset="74971.9625">7002 13900 364,'0'0'78,"0"0"4,0 0 7,0 0-1,0 0-4,0 0-6,-2 0-13,2 0-31,0 0-34,0 0-20,0 0-77,0 0-104,0-3-79</inkml:trace>
  <inkml:trace contextRef="#ctx0" brushRef="#br0" timeOffset="77639.7918">8784 12948 195,'0'0'48,"0"0"-30,0 0 52,0 0-18,0 0-12,0 0-35,0 0-5,15-15-31,-15 15 23,-1 1-56,-4 4-144</inkml:trace>
  <inkml:trace contextRef="#ctx0" brushRef="#br0" timeOffset="81584.8882">7102 13665 13,'0'0'166,"0"0"-144,0 0 37,0 0-7,0 0-12,0 0-2,0 0-20,41 0-6,-17 0-12,12 0-60,9-5-183</inkml:trace>
  <inkml:trace contextRef="#ctx0" brushRef="#br0" timeOffset="83242.8849">6857 13738 712,'0'0'89,"0"0"-85,0 0 27,0 0-30,0 0-1,0 0-7,-12 0-45,11 0 28,1 0 9,3 0-127,17 0-59</inkml:trace>
  <inkml:trace contextRef="#ctx0" brushRef="#br0" timeOffset="84867.9888">8071 13651 16,'0'0'18,"0"0"-7,0 0 7,0 0 7,0 0-8,0 0-17,0 0-4,0 0-12,0 0 7,0 0 9,0 0 4,0 0-4,0 0-6,0 0-40</inkml:trace>
  <inkml:trace contextRef="#ctx0" brushRef="#br0" timeOffset="85145.5407">8071 13651 23,'0'0'30,"0"0"-24,0 0-5,0 0 0,0 0 0,2 0 0,-1 0 2,3 0 15,-2 0-4,0 0-9,2 0-4,-2 0-1,1 0 0,-2 0 0,2 0 0,-1 0-3,-1 0 1,-1 0 0,2 0 0,-1 0-11,-1 0-25,2 0-1,-2 0 34,1 0 5,-1 0 0,3 0 0,-3 0 0,1 0 0,-1 0 0,0 0 0,0 0 0,0-1 0</inkml:trace>
  <inkml:trace contextRef="#ctx0" brushRef="#br0" timeOffset="87020.6903">9712 2880 749,'0'0'67,"0"0"-20,0 0 8,0 0 14,116-14 16,-62 14-1,3 0-28,-1 0-15,4 0-8,3 3-12,-1 1-13,-4 0-3,-7-3-3,-9 1 1,-12-2-1,-11 1 2,-9-1-4,-6 0 2,-4 0-5,-5 2-4,-28 3-6,-22-1 12,-18 4 1,-9 1-7,-5-1 7,1 1 0,1 3 1,6-2 1,7 1 5,20-5 13,24-1 6,17-5-12,11 0 21,39 0 12,28 0-23,20-7-9,11-3 0,-2 2 23,-13 1-15,-13 0-8,-9 4-5,-19 1-10,-13 1-1,-16 1 0,-10 0-9,-3 0-22,-14 0-16,-24 9 28,-16 1 9,-14 1 1,0-3 1,3 1 7,2 0-4,11 2 2,9-2-9,17-1-17,13 1-45,13-1-66,7-1-130,22-7-369</inkml:trace>
  <inkml:trace contextRef="#ctx0" brushRef="#br0" timeOffset="92939.0614">7527 11901 345,'53'-104'0,"-26"-3"-153</inkml:trace>
  <inkml:trace contextRef="#ctx0" brushRef="#br0" timeOffset="107414.7622">23111 8308 236,'0'0'31,"0"0"-31,0 0-143,0 0 69,0 0 28,0 0 46,86-5 51,-80 5 6,-4 0-27,-1 0-10,-1 0 16,0 0 7,0 0-11,0 0 22,0 0 3,0 0-4,0 0-4,0 0 4,0 0 4,0 0-10,3 0 97,5 0-52,6 0-38,13 0 23,11 0-19,10 0-7,7 0-20,3 0-9,2 0-7,-1 0-8,-7 0 3,-8 0-5,-14 0-5,-14 0 0,-9 0-7,-5 0-38,-2 0-36,-2 0-58,-21 0-124,-12 0-32</inkml:trace>
  <inkml:trace contextRef="#ctx0" brushRef="#br0" timeOffset="109117.4957">18544 8995 97,'0'0'65,"0"0"-15,-92 22 4,64-15-5,0-2 1,1 0 1,-1-3-1,1 1 5,2-2-2,4-1-6,5 2 26,8-2-7,7 0 4,1 0 18,0 0 1,5 0-15,23 0-11,17-3-27,15-4-7,7 1 4,5 4-9,-2 0 6,-7 2-5,-2 0-6,-8 0-5,-8 0-2,-9 0-1,-6 0-11,-11 0 6,-7 0-5,-6 0-1,-3 0 0,-3 0 0,0 0 0,0 0 2,0 0 1,0 0-2,0 0-1,0 0-1,0 0-4,0 0-4,0 0-12,0 0-11,0 0-4,0 0-4,0 0 6,0 0-20,0 0-22,0 0-46,0 0-89,0 0-14,6 0-120</inkml:trace>
  <inkml:trace contextRef="#ctx0" brushRef="#br0" timeOffset="109872.8497">21889 8974 43,'0'0'44,"0"0"17,0 0 27,0 0 13,0 0-10,0 0-10,-37-8-17,36 6-8,-2 2-6,-7 0-40,-6 0-10,-11 12-12,-13 6-77,-15 2-115</inkml:trace>
  <inkml:trace contextRef="#ctx0" brushRef="#br0" timeOffset="110778.2301">14199 9674 364,'0'0'129,"0"0"-57,0 0-6,0 0 28,0 0 7,102 0-16,-41 0-17,13-6-4,5-1-6,0-1 6,-3-1 6,-9 2-14,-10 4-33,-13 0-4,-9-1-9,-8 3-5,-11 1-1,-8 0-4,-5 0 0,-3 0 0,0 0-22,0 0-68,0 0-19,0 0-9,1 0-44,2 0-57,5 0 2</inkml:trace>
  <inkml:trace contextRef="#ctx0" brushRef="#br0" timeOffset="112920.6136">14081 10532 30,'0'0'217,"0"0"-136,0 0-17,0 0 18,0 0-3,0 0 10,-23 0 13,40 0-11,19 2-15,19 0 5,21 1-29,18-3 9,16 3-9,14-3-2,7 0-13,1 3 3,-9-2-4,-8 1-9,-18-2-16,-16 0 17,-23 0-8,-25 0-13,-15 0-4,-16 0-3,-2 0-4,0 0-3,-17 0-13,-21 0 5,-18 0-6,-9 0 2,-6 1 8,1 3 4,0 1-2,-2 0 6,2 0 2,1 3 1,7-2 0,11-3 1,17 2 1,15-3 1,12-2 11,7 0 17,0 0-5,19 0-7,16 0 0,16 0-10,3 0-2,4 0 2,-8 0-7,-8 0 4,-9-2-5,-9 2 3,-10-1-4,-6 1 0,-6 0 0,-2 0 0,0 0 1,0 0-1,0 0 1,0 0-1,0 0 0,0 0-2,0 0 2,0 0 0,0 0 2,0-2-2,0 2-2,0 0-1,0 0 0,0 0-6,0 0 4,0 0-2,0 0 3,0 0-2,0 0-4,0 0-13,0 0-5,0 0-21,-3 0-32,-5 0-27,-1 0-60,2 0-127</inkml:trace>
  <inkml:trace contextRef="#ctx0" brushRef="#br0" timeOffset="124008.2288">10122 13456 384,'0'0'208,"0"0"-208,0 0-20,0 0-59,0 0 55,0 0 24,0 0 0,5 11-59,-5-11-194</inkml:trace>
  <inkml:trace contextRef="#ctx0" brushRef="#br0" timeOffset="130879.8037">6796 17059 1127,'0'0'93,"0"0"-79,0 0-14,0 0-1,0 0-12,0 0-19,51 3-163,-51 22-190</inkml:trace>
  <inkml:trace contextRef="#ctx0" brushRef="#br0" timeOffset="131152.6138">6961 17123 879,'0'0'93,"0"0"-70,0 0-5,0 0-12,0 0 2,0 0-8,48 56-45,-48-47-92,0-6 9,0-3 84,0-10 44,9-9 80,3-3 46,6 2 14,0 6-9,3 6-14,-2 8-45,-1 5-50,0 15-7,-6 9-2,0 5-6,-9-1-3,-3 0-4,0-7-2,0-7-92,0-12-105,0-7-158,0-5-284</inkml:trace>
  <inkml:trace contextRef="#ctx0" brushRef="#br0" timeOffset="136892.6974">19282 11550 404,'0'0'0,"0"0"-85,0 0 66,0 0 19,0 0 6,0 0-6,0 0-207</inkml:trace>
  <inkml:trace contextRef="#ctx0" brushRef="#br0" timeOffset="137205.8351">20874 11514 669,'0'0'32,"0"0"-32,0 0-9,0 0 1,0 0 2,0 0-17,0 0-154,6 3-178</inkml:trace>
  <inkml:trace contextRef="#ctx0" brushRef="#br0" timeOffset="147071.7277">372 13076 154,'0'0'1059,"0"0"-1059,126-53-3,-44 37 3,14-2 3,13-7 41,13-3-4,5-3-14,4 1-13,-4 2-12,-6 2-1,-11 5-95,-13 10-67,-22 9-58,-26 2-255</inkml:trace>
  <inkml:trace contextRef="#ctx0" brushRef="#br0" timeOffset="147753.854">961 13433 624,'0'0'419,"0"0"-416,110-63-2,-50 37 2,4 1 12,-1 3 45,-5 8-11,-9 5-46,-12 9-3,-14 0-27,-8 0-27,-12 3 13,-3 8 1,0 1-9,-21 4 36,-6 0 13,3-2 6,-1 2-4,8 2 23,7 10 19,7 11-3,3 15 3,0 16 29,13 14-16,4 18 5,-1 4-17,2 2-20,0-3-6,0-4-4,1-6-11,1-3-1,1-5-3,2-9 1,1-3-2,3-8 2,-6-4 0,3-3-1,-8-1 0,-2 0 0,-7 4 1,-1-1-3,0-2-4,0 0 0,0-7 6,0-4 0,2 0 0,-1 1 1,-1 0-1,-2 0-1,1-4 0,-1 4 1,2 5 0,3 5 0,0 6 0,0 6 2,-3-2-2,-5 0 0,0-1 1,-1-6 0,0-1-1,0-4 1,-8-7 1,1-8 0,2-9-1,-1-6-1,6-6 2,0 0-2,0-2-3,9 3-20,8 0-42,12 1-57,7-19-129</inkml:trace>
  <inkml:trace contextRef="#ctx0" brushRef="#br0" timeOffset="154523.0508">6687 14000 829,'0'0'102,"0"0"-32,0 0-45,0 0-16,0 0-2,0 0-7,0 0-20,-2 0-106,-1-6-183</inkml:trace>
  <inkml:trace contextRef="#ctx0" brushRef="#br0" timeOffset="164897.5386">7791 5324 389,'0'0'602,"0"0"-586,-103-57-16,65 57 44,1 26-11,0 23 27,7 16-16,8 9 3,17-3-12,5-8-4,14-12-11,21-13-6,10-13 9,9-13-9,0-12-6,-6 0-2,-13-20 2,-12-10 3,-13-8 2,-10-11 4,0-3 7,-21-2 1,-10 1-11,-10 10-2,-6 9-12,-5 12-3,4 10-11,5 10-19,11 2-35,10 14-76,4 9-80,9 0-163</inkml:trace>
  <inkml:trace contextRef="#ctx0" brushRef="#br0" timeOffset="168626.8589">7397 6452 452,'0'0'27,"0"0"-12,0 0 40,0 0 21,0 0 10,0 0-35,0 0-16,-11 0-14,11 0 9,0 0 12,0 0-11,0 0-12,0 0 0,0 0-4,0 0 1,0 0-2,0 0 1,0 0-4,0 0-1,0 0-3,0 0 0,0 0 0,0 0-2,0 0-2,0 0 0,0 0-3,0 0 2,0 0-1,0 0 0,0 0-1,0 0 0,0 0 0,0 0 0,0 0-2,0 0 1,0 0-16,0-2-7,0 2-39,0-1-75,0-3-79,0-2-202</inkml:trace>
  <inkml:trace contextRef="#ctx0" brushRef="#br0" timeOffset="294481.9265">10257 8622 333,'0'0'0,"0"0"0,0 0-1,0 0-4,0 0-36,0 0-103</inkml:trace>
  <inkml:trace contextRef="#ctx0" brushRef="#br0" timeOffset="295278.0789">10160 8763 14,'0'0'273,"0"0"-273,0 0-96,0 0-16,0 0 59,0 0 27</inkml:trace>
  <inkml:trace contextRef="#ctx0" brushRef="#br0" timeOffset="295627.658">10213 8492 407,'0'0'49,"0"0"-36,0 0-7,0 0-5,0 0-1,0 0-22,0-7-95</inkml:trace>
  <inkml:trace contextRef="#ctx0" brushRef="#br0" timeOffset="296142.9341">9742 9176 979,'0'0'69,"0"0"-28,0 0 66,0 0-2,0 0-19,0 0-43,0 3-41,0-1-2,0-1-6,0 1-1,0 0 6,0 0-1,0-1-1,0 0 3,0-1 0,0 0 1,0 0 3,0 0-1,0 0-2,0 0-1,0 0 0,0 0 0,0 0 0,0 0-4,0 0 2,0 0 0,0 0-1,0 0 3,0 0-1,0 0 0,0 0-15,0 0-9,0 0-4,0 0-19,0 0-9,0 0-12,0 3-68,-4-3-168,2 1-242</inkml:trace>
  <inkml:trace contextRef="#ctx0" brushRef="#br0" timeOffset="296973.5932">9169 9472 1163,'0'0'53,"0"0"-44,0 0 7,0 0 0,0 0-16,0 0-1,-10 14-51,-4 6-48,-2 3-63,3 1-107,6-3-158</inkml:trace>
  <inkml:trace contextRef="#ctx0" brushRef="#br0" timeOffset="308278.4521">5565 6003 1014,'0'0'271,"0"0"-246,0 0 16,0 0-6,0 0 5,47 103 12,-33-55-30,-6 5-16,-3-3-6,-2-5-18,0-4-81,4-10-114,0-13-175,2-11-400</inkml:trace>
  <inkml:trace contextRef="#ctx0" brushRef="#br0" timeOffset="308802.4815">5793 6133 901,'0'0'137,"0"0"-120,0 0 58,0 0 20,90-26-29,-66 51-1,0 9-24,-8 2-29,-10 0-12,-6 0-6,0-6-36,-12-4-48,-7-6-47,-5-10-56,-1-10-82,4 0 26,9-19 29,9-15 220,3-5 252,6-8-16,16-3-46,5-3-56,5 2-16,3 4-50,4 7-38,-3 13-30,-2 15-1,-2 12-69,-8 0-60,-7 13-59,-5 11-23,-7-1 80,-5-2-12,0-1 108,0-3 36,0-3 115,0 3 42,0 2 14,0 1-20,0 5-30,0-1-16,4 1-47,6-1-9,1-2-14,7-2-5,3-6-4,6-4-8,-1-8 1,3-2-4,-8-6-3,2-17 3,-9-8 13,-11-6-10,-3-7-10,-5-3-8,-17 3-3,-2 10-43,2 12 9,-5 13-78,3 9-108,-4 3-156</inkml:trace>
  <inkml:trace contextRef="#ctx0" brushRef="#br0" timeOffset="309781.4208">6135 5537 922,'0'0'102,"0"0"-102,0 0 1,0 0 34,-41 95 35,41-54-7,0-7-24,7-9-26,6-7-2,-3-10-5,1-8-1,-2 0 1,1-15 37,1-16-11,-7-10-3,-2-9-5,-2 3 1,0 1-3,0 7-15,-6 12-2,-1 15-5,1 12-15,-5 6-55,-2 30-85,-4 17-7,-2 6-182,7 3-370</inkml:trace>
  <inkml:trace contextRef="#ctx0" brushRef="#br0" timeOffset="310222.1316">6214 6141 1037,'0'0'190,"0"0"-173,81 11 42,-68-4 10,-10 2-30,-3 1-35,0 3-4,-13-2-7,-10-1-15,-3-6-4,0-4 15,5 0-6,5-3 17,11-11 7,4 0 14,1 0 27,0 4 15,6 3-2,7 4-14,2 1-25,1 2-1,0 0-16,-2 8-3,-9 6-2,-5 6-10,0 1 2,-18-1-23,-12-3-15,-4-5-6,4-7 15,9-5 25,12-3 12,9-16 24,3-7 28,24-1 19,9-2-17,15 4-12,1 4-10,0 12-23,-1 9-9,-7 0-3,-11 17-86,-12 16-85,-15 3-106,-6 0-270</inkml:trace>
  <inkml:trace contextRef="#ctx0" brushRef="#br0" timeOffset="526373.9748">4100 9065 483,'0'0'100,"0"0"-52,0 0 75,0 0-38,0 0-44,0 0-39,0 0-2,-4 0-130,16 0-122,10-17-149</inkml:trace>
  <inkml:trace contextRef="#ctx0" brushRef="#br0" timeOffset="526673.3248">6519 8171 998,'0'0'30,"0"0"-26,0 0 51,0 0 48,0 0-22,0 0-45,1-15-36,-5 15-35,-22 7-135,-19 9-168</inkml:trace>
  <inkml:trace contextRef="#ctx0" brushRef="#br1" timeOffset="543675.8785">7071 9082 167,'0'0'133,"0"0"-94,0 0 48,0 0-20,0 0-22,0 0-34,0 0-6,-5 0 6,2 7 16,1 3 11,-2 0 18,-1 2-9,1 4-7,-2 2 0,3 4 9,-1 7-6,-3 6-10,0 7 0,-2 6-9,-3 2-9,-3-3 9,-3-3-7,1-2-6,2-6 0,4-1 3,1-1-5,3-2-1,5-1 4,0-2-3,2-4-2,0-1-3,0-8 2,0-3-6,0-5 0,0-4 0,0-2 1,0-2 0,0 0 4,0 0-1,-1 0-4,-1-6-1,1-6-9,-2-7-7,3-4-14,0-10-19,0-4 7,0-5-33,0-4 10,6 0 19,-1-2 12,5 0 15,0-1-15,7 5 12,0 4 23,2 3 2,-5 7 0,-3 2 6,-9 3 5,-2 3 25,0 5-17,0 1-20,0 4 2,0 0-2,0 0-1,0 3-2,2-1-1,5 2-2,-2 1 4,0 2 1,-4 3 2,0 0 11,1 2 8,-2 0-7,3 0-5,2 0-5,-1 0 10,2 0 1,0 2-1,1-2 12,3 1 12,3-1-12,1 0-6,3 0-8,4 0-2,0 1-1,4 2-4,4-1 5,2 1 3,6-1-6,6 0 1,2 1-4,1-2 5,0 2-6,-1 0 1,-1 2 0,-3 0 1,0 0-2,-12-1 3,-5 1-5,-12-2-1,-7-2-2,-2 0 1,-3-1 1,0 0 0,0 2 2,0-2 2,0 0-1,1 0-2,2 0-1,3 0 1,-3 1-1,2 0 1,-2 1 0,-2-1 0,-1 0-1,0-1 1,0 0-1,0 0 1,0 0 0,0 0 0,0 0 3,0 0 0,0 0-1,0 0 0,0 2-2,0 5 0,0 0 2,-4 7 4,-4 6 0,-5 7 2,2 14 2,-3 10 11,-2 5 7,-1 3 2,0-1-4,-2-5-11,0-2 10,2 2-11,2-3-6,5-6 15,1-4-18,6-6 0,-3-2-4,3-3 2,1-4-2,-1 0 2,0-3-1,0-5 2,0-2-3,0-4-1,2-5 1,1-5-1,0 0-1,0 1 1,0-2 5,0 0-6,0 0 5,0 0-3,-2 0-2,1 0-22,-2 0-45,-4-11-126,-7-5-283</inkml:trace>
  <inkml:trace contextRef="#ctx0" brushRef="#br1" timeOffset="547530.0067">6830 9769 237,'0'0'43,"0"0"55,0 0-28,0 0-19,0 0-6,0 0-10,0-16 3,0 16 31,0-3-9,0 2-15,0-1-10,0 2-6,0 0-6,0 0-5,0 0-5,0 0-3,0 0-4,0 0 2,0 0-4,0 0 7,0 0-1,0 5 1,0 3 10,0 1-2,0 7-7,-3-2 0,-1 2 0,-2-3-4,3 3-1,0 1-1,1 0 2,2 7 8,0-2-1,0 1-3,0-3-2,0-4-1,0-2-2,2-8-1,-1-2-5,-1-2 0,0-2 2,0 0 6,0 0-1,0 0 5,0 0-1,0 0 5,2 0-8,-1-2-7,1-4-2,1 2 0,-2-1-2,1 0 2,-1 1-1,1 2 0,-1-2-4,2-3-2,0 2-14,3-4-10,-1 3 4,1-3 24,-3 2 3,0 1 0,-2 0 0,-1 1 0,0-1-1,0 1-2,0-1 2,0 1-1,0 3 4,-3-1-4,0 2 3,-3 0-1,2 1 3,2-2 1,-1 1-2,0 1 5,0 0 4,-1 0-7,-2 0 2,-3 0-1,-3 0-1,0 0 1,0 1 1,0 6 1,3 0-4,0-2 7,0-2-1,2 0 1,1 0 4,0 0 0,1-1 3,-1 1-5,2-3 1,-2 3 0,3-1-9,-3 1-1,3-2 4,0 2-6,-3-1-1,3-2 6,0 0-1,0 3-1,2-3 4,-1 0-2,1 0-1,-1 0-3,1 0-2,-1 0 1,-1 0 0,0 0 0,-3 2 0,2-1 2,-1 1-2,2-1-1,0-1 0,-1 0 2,1 0-2,0 0-1,-1 0 1,1 0 1,-2 0-1,-1 2 0,0-1 1,1 1 0,1-1-1,-2-1 0,0 2 0,0 1 0,-7-1-2,3 1 2,-1 1 0,-2-1 0,2 1 0,0-1 0,3 0 2,0-1-2,-1 0 0,-1 1-2,2-1 2,-3 1 0,0 1 2,-4 1-3,3-1 1,-1-1-1,3 2 1,3-2 1,-3-1-1,1 2 0,-2-1 0,1 0 0,3 2 0,-1-2 0,-1 0 0,3 0 0,2 0 0,-2-1 0,-2 1 0,-2 2 0,-1 2 0,-1 1 0,-1 0 0,-2 2-2,-1-1 2,1-1 2,-2 1-2,4-3 0,1 2 1,0-2-1,6 1-1,-1 0 1,0-4 0,2 5 0,-4-1-1,-1 0 1,0 3 0,0-1 1,0 2-2,2-5 1,0 3 0,4-3-1,1-1 1,0 1 0,0-2-1,2 0 2,-2 3-2,0-2 1,1 0-1,-2 2 1,2-4 1,-1 0-1,2 1 1,1-1 1,-2-1-2,2-1 0,0 0 0,0-1 0,-1 3 1,1-3-1,0 2 0,0-1 0,-2-1 0,1 0 1,1 0 2,-2 0-2,2 0 0,0 0 1,0 0 0,-1 0-1,1 0-1,0 0 0,0 0 2,0 0-2,0 2 0,0-2 0,0 0 0,0 0 0,0 0 5,0 0-4,0 0-1,-3 0 1,3 0 0,-1 0 1,1 0-2,0 0 0,0 0 0,0 0 1,0 0 2,-2 0 1,2 0-4,0 0 3,0 0-3,0 0 0,-3 0 3,3 0-3,0 0-2,0 0 2,0 0 0,0 0 0,0 0 1,0 0-1,0 0 0,0 0-1,0 0 1,0 0 1,0 0 0,0 0-2,0 0 1,0 0 0,0 0-2,0 0 2,0 0 0,0 0-1,0 0-2,0 0 1,0 0-13,0 0-7,0 0-6,0 0 4,0 0 7,0 0-10,0 0-11,0 0-21,10 0-17,-1 0 32,-1 0-4,-2 0 28,-3 0 9,1 0 7,-4 0 3,0 0 1,0 0 3,0 0 7,0 0 4,0 0 11,0-2-1,0 2-5,0 0 1,0-1 9,0 1-7,0 0-1,0-2-2,0 2 3,0-4-7,0 3 10,0-4-9,0 2 2,0-1-7,0-1 0,-3-1 5,2 0-7,-1-5-2,2-3 6,-1-2-6,-2-4 4,1-4 1,-1 0-6,-3-6 3,-1-3 2,-5-1 1,-2-2-8,-5-4 2,-2-2-5,2 3-1,-2 0 3,5 3-3,1 2 0,-2 5 0,4 5 5,1 4-2,2 4-3,-1 3 2,6 1-1,-1 1 0,-1-2-2,2 1 1,1 1 0,0 0 1,1 5-1,0 0 0,1 4 1,-2-1-1,4 0 0,-2 0 0,2 0 0,0 0 0,-4-1 0,4-2 0,-2-1 0,-1-3 0,2 1 1,-1-4-1,1 2 0,1-1 1,0 4-1,0 2 3,0 3-3,0 3 0,-2 0-1,2 0 1,0 0 0,0 0-1,0 0 0,-1 0 1,1 0 0,-2 0-1,-2 0-1,-4 0 2,-8 0 2,-2 12-1,-3 2 1,-4 6 3,1-1-4,3 3 0,3 0-1,0-1 0,2 1 1,-6 2-1,2-4 0,-4-1 1,5-4 3,1-1-4,3-4 0,3-1 1,2-1-1,2-1 0,-5-2-3,4 5 3,-5-3 0,-3 3 4,-3-1-4,1 0-1,1-1-2,3-1 2,5-1 0,-4 0 1,5-3 0,-4 4-1,-1-2-1,1 0 1,2 2-3,2-2 0,1-3 4,8 1-1,0-3 0,0 0 0,0 0 0,0 0 1,0 0 1,0 0-1,0 0-1,0 0 1,0 0 0,0 0 0,0 0-2,0 0 2,0 0-3,0 0 1,0 0 2,0 0 0,0 2 0,0 0 0,0 1 0,0 2 1,0 0-1,0 3 2,0 0-1,0 5-1,0 2 6,13 5-4,-1 5 3,3 2 0,-2 4 2,5 3 0,-1 2-2,2 1-1,0 1 2,1-6 0,-1 0 1,-1-4-2,0-2 4,-2-3-4,-4 1 0,0-2-2,-1 1 0,1-3 0,-2 0 0,0 1 0,-2-1 1,-1-1-3,-5-4-1,5-2 2,-4-2-2,-2-4 1,3 0 3,-1-1-3,-2 0-1,1 2 2,-2 1-2,3 1 1,0-1-1,-2 1 2,2 2-2,-1-4 0,-1-2 1,2 0-1,-2-4 3,-1 0-1,0-1-2,0-1 2,0 0 0,0 0 2,0 0 2,0 0-6,0 0 4,0 0-2,0 0 0,0 0-2,0 0-1,3 0-48,16 0-147,15-1-569</inkml:trace>
  <inkml:trace contextRef="#ctx0" brushRef="#br1" timeOffset="552730.9287">6584 6568 536,'0'0'216,"0"0"-203,0 0 30,0 0 14,0 0 9,0 0-29,0 0-25,10-14-8,-10 14-2,0 0-1,0 0-1,0 0-1,0 0-16,0 0-2,0 0 19,0 0 6,0 0-1,0-1 3,0-1 1,0 0 10,0-2-7,0 1-5,0-3-1,0 2-1,0 1 16,0-1 5,0 1-5,0 1-3,0 2 0,0 0-5,0 0-4,0 0 2,0 0 0,0 0-4,0 3-6,0 17 0,0 7 11,0 5 13,0 4-7,0 2-5,0-6-3,0-2-3,0-8-7,0-8 2,-1-5-1,-1-6 1,2-3 2,-5 0 6,0-2 7,-2-13 3,-4-9-14,1-3-3,2-5 1,5-6-3,3-3-1,0-3-2,0 1 2,11-2 3,7 2-3,2 3 1,3 5 2,-2 5 15,-5 10-2,-4 6 9,-6 10 10,-3 4-11,1 0-19,4 13-2,1 15-3,4 8 10,-2 1 7,-5-3-7,-3-1 1,-2 0 2,1-2 2,-2 2-8,3-2-2,-2 0-4,2-6 0,-1-2 1,2-5-1,-4-5-1,3-6-16,-3-2-60,2-2-45,-2-3-141,0 0-137</inkml:trace>
  <inkml:trace contextRef="#ctx0" brushRef="#br1" timeOffset="552891.7133">6476 6581 998,'0'0'211,"0"0"-205,0 0 16,108-59-4,-62 57-3,2 2-15,-2 0-95,-11 8-380</inkml:trace>
  <inkml:trace contextRef="#ctx0" brushRef="#br1" timeOffset="553767.7546">2949 7704 1178,'0'0'18,"0"0"-17,0 0-1,0 0 17,0 0 29,91 95-14,-85-54-9,-6 0-16,0-3-1,0-7-2,0-9-4,0-11-14,0-5-49,-3-6 12,-2-3 36,-3-19 7,-1-14-71,0-9 59,-1-8 20,2-8 0,3-4 2,-2 1 5,7 3 32,0 11 24,0 11-4,3 10-6,12 9 4,10 8-44,4 8-10,-1 4-1,2 6-3,-2 17 1,-9 10-1,-10 4 1,-9 4 0,0 1-7,-11-3-7,-13-2-26,0-5-10,-3-10-10,7-5 16,7-10 15,10-7 25,3 0 4,0-3 34,3-13 7,12-1 1,9-1 5,7 6 1,2 3-16,0 8-10,4 1-3,-7 3-7,-6 13 0,-7 7-5,-7 2-6,-10 6-1,0 0 3,-5-1-1,-17-4-4,-4-1-4,-6-4-49,-1-6-77,0-6-77,3-9-207</inkml:trace>
  <inkml:trace contextRef="#ctx0" brushRef="#br1" timeOffset="556691.9494">7178 6626 447,'0'0'18,"16"119"-7,-9-50 1,-7 7 28,0 4 39,0 1-23,0-3-48,0-8-4,0-6-1,0-5 3,10-4-5,3-1 4,-1-7 11,-3 2 4,-3 0-5,-6-4 2,0 2 3,0 0-18,0-1 15,-5 0-10,-2 0-6,2-2 4,0-1-5,4-1-14,1 1 14,0-1 2,0 2-2,0-1 0,-4 2-11,0-4 11,-4 2 11,2 1-3,1 0-8,2 0 10,3 5-5,0 1 1,0 4-6,0 2 2,0 1 7,3-3-8,-1-1 8,-2-2 0,0-4 15,0 3-7,0-5-10,0 0-4,-5-6 1,4-2-3,1-4 1,0-2-1,0-3-1,2-2-6,8-2-6,-1-4-11,0 1-16,-2-3-13,-4-2-6,-1-1-37,1 0-23,-2-3-25,2 0 39,-1 1 8,-2 1 0,3 6 22,-3 2 74,0 1 0,0 1 0</inkml:trace>
  <inkml:trace contextRef="#ctx0" brushRef="#br1" timeOffset="556874.9867">7191 9687 50,'0'0'0,"0"0"48,0 0 232,0 92-268,0-68-6,0 3 11,-1-2-11,-1 1-4,1-4 5,1-1 2,0-6-9,0-6-43,-2-6-177</inkml:trace>
  <inkml:trace contextRef="#ctx0" brushRef="#br1" timeOffset="560569.4966">6921 6278 569,'0'0'59,"0"0"12,0 0-28,0 0 32,-4 94 1,2-38-11,1 7-38,-2 6-10,-1 5 5,0 3 5,3 8-5,1 7-5,0 4-7,3 1-5,13-1 1,7-8-4,2-4 1,2-4-2,-5-5-1,1-7 3,-6-6-1,-7-5-2,-2-3 3,-6-3-3,1-1 2,-2-6 0,1 1 0,-1-3-1,1-1 0,-2-1 1,0 2-2,0-3 2,0 1 0,0-1 1,0-3 0,0 0 0,3-5 19,0 1-7,1 1-2,-1 0 3,-1 1-2,-1-2 2,2 4-4,-3 3-5,0-1-1,0 1 2,0 0 6,0 0-2,0-1-3,0-2-4,0 0 16,0 0-6,0 1-4,0-3-1,0 0-7,1 0 2,-1-2-2,0-1 6,0-1-6,0 0 4,0-2 5,0 0 2,-1 0-2,-2 3-4,2-3 5,-1 3-5,0 2-4,0 0 0,0-2 1,2 1 10,-1-1-7,1-2-1,0-1-1,-2-2 14,1 1-14,1-1 5,-3 2-6,3 0 11,0 2 2,0 1-10,-2-1-1,-1-1 1,-1-1-3,1-3 8,-4-5-13,5-6 3,-1-4-3,1-7-1,2-3-7,0-5-53,0-24-106,15-20-249</inkml:trace>
  <inkml:trace contextRef="#ctx0" brushRef="#br1" timeOffset="561048.4856">7181 5961 413,'0'0'14,"0"0"7,0 0 44,0 0 17,-49 75-18,38-51-36,5-2-6,6-5 6,0-3 12,8-7 19,17-6 14,5-1-4,3 0-28,-5-14 0,-1-6 4,-11-2 14,-4-2-18,-4 3-16,-8 2-12,0 5-6,0 5-6,-8 6-1,-5 3-10,-4 0-46,-4 12-87,-2 8-130,0 7-326</inkml:trace>
  <inkml:trace contextRef="#ctx0" brushRef="#br1" timeOffset="563097.2111">8413 6274 145,'0'0'30,"0"0"8,0 0-6,0 0 12,0 0 6,0 0-14,0-23-3,0 23 14,0 0 1,0 0 3,0 0-19,0 0 6,0-2 8,0 2 6,0 0-7,0 0-10,0 0-15,0 0-8,-4 9-11,-3 7 4,-3 5-2,-5 0-1,1 4 1,-2-2-1,2 0 0,4 1-1,-1-3 0,6 1 1,-3 2-2,1 1 1,-3 3 1,-2 0-1,-6 0 0,4 2-1,-2-4 0,2-1 1,1-2-1,0-1 0,2-2 3,-4-1-3,0-1 0,-1-2-1,1 3 0,-3 0-3,-1 1-5,2-1-3,1 1 10,2 1 0,5 0 1,-1 2 1,3-1 0,-4 2 0,1 0 2,-1 0-1,1 1 0,0-4-1,0 1 0,3 0 1,1-2-1,-1 1 1,4-1 0,-2 5 4,2 0 3,-1 2-2,-1-1-5,-2 3 3,2 3-3,-1 1 3,0-1-4,2 2 1,-1-6 0,0 0-1,2-1 1,-3-1 1,4 1 6,-1-1 7,-2 2 0,1 3-6,-6-1 3,1 1-5,0 0 0,-2 0-4,4-1 6,1-2-1,1-1-3,1-1 7,-2 2-4,2-5-2,-4 4-2,1-5 6,0 2-7,-3-1 2,3 1 3,-1 1-3,2 3 15,2-2-13,2 0 0,2 0-5,-1-3 3,-2-2 0,-2 1-5,-2-1 2,-4-1-1,3-1 1,-2-2-2,4 2 1,-1-1 4,4 1 3,-1 1-1,-1 4 1,2-2 1,-3 1-3,-4 4-3,-1-1-2,-1-1 1,1-1-2,0-1 1,5 0 1,-2-3 1,4 1-3,-1 1 4,1 2-1,0 0 0,-1 1 1,-2 1 2,-1 2-5,-2 2 1,-2 4 0,-1-1-1,0 4 0,3 0 0,3-2-1,1 2 0,3-4-1,-2 0 0,2 1 0,-6-1 1,3 1-13,-1 2-13,-1-2 25,0 0-1,0-1 1,-1-1 1,0-5 1,0 3 1,-1-2-2,-2 1-2,0-2 2,-3 1-1,2-1 1,-3-1 0,3 4 0,1-1-7,-1 1 7,1 1 0,-4 2 1,-1-2-1,2 0 0,2-1 1,1-1 1,0 1-1,6-2 4,-2 0 5,1-2 2,1 5 3,0-1-7,2 1 8,-5 2-7,4 2 33,-2 1 25,-4 0-60,2-2-4,-1-1-2,1 0 7,-2 0-4,1-1 1,1 1-5,0-6 2,0-5 0,5-5-2,1-11 0,1-3-4,2-3-30,0-9-45,2-18-79,11-13-301</inkml:trace>
  <inkml:trace contextRef="#ctx0" brushRef="#br1" timeOffset="564321.5411">7133 8730 729,'0'0'80,"0"0"-36,0 0 66,0 0-21,0 0-13,0 0-38,0 0-12,4 2 19,1-1 2,1 1-13,3-1 10,7-1 2,2 0 2,5 0 0,0 2-2,4-1-12,-2 0-1,1 0-16,-2 2 1,-5 2-9,-4-1 0,-2 0-3,-3 2 0,-1-1-2,1 1 2,-4 2-3,1-2 2,-2 0-2,4 4 0,-3-3-2,-2-2 2,1 0-1,-4-1-1,2-3 0,-3 1-1,2-2 2,-2 0-1,1 0-1,-1 0 4,0 0-3,0 0 5,0 0-4,0 0 5,0 0-1,0 0-5,0-4 0,0-1-1,-1 0 0,-4-2-1,-1-1-1,-4 1-3,-4 0 0,-5 0 4,-7 3-4,-2 0 1,-5 2 2,2 2 2,-1-3 1,2 3-1,4 0-1,1 0 1,4 0 0,0 0-1,0 3 0,3 3 0,5 2 0,1-2-1,3 0 2,6 1-5,0-3 5,1 0-3,2-2 2,0 1-4,0-2 4,0 0-2,0-1 3,0 0 0,0 0 0,0 0-1,11 0 1,4 0 2,4 0 1,5 0 1,4 0 0,-2-2 3,-1-1 3,-4 3-4,1 0-2,1 0 3,2 0 0,8 0-2,-2 0 0,2 5-3,-2 4 5,-1-1-2,-6 2 4,-7 0-2,-3-3-7,-8 0-1,-1 0 0,-5-6 0,0-1 0,0 0-1,0 0-6,0 0-56,-12 0-139,-6-15-209</inkml:trace>
  <inkml:trace contextRef="#ctx0" brushRef="#br1" timeOffset="565068.921">7325 6096 839,'0'0'125,"0"0"-96,108-10 61,-62 10-15,-3 0 10,-3 0-25,-14 0-31,-8 4-5,-12-1-13,-5-1-8,-1-1 4,0-1-3,0 7-2,-6 3 11,-3 6-4,-4 9 2,1 4 17,4 5-5,0 3-16,1 0-2,3-1 1,1-2-6,0-3 0,2-6-3,1-2-48,0-6-52,0-5-127,0-9-89,0-3-273</inkml:trace>
  <inkml:trace contextRef="#ctx0" brushRef="#br1" timeOffset="565232.4255">7458 6355 985,'0'0'106,"0"0"-55,0 0 70,0 0-36,0 0-33,90-66-33,-65 62-19,5-3-1,0 1-42,-1 2-77,3-1-129,-5 3-309</inkml:trace>
  <inkml:trace contextRef="#ctx0" brushRef="#br1" timeOffset="565385.4822">7785 6263 882,'0'0'494,"0"0"-470,0 0 64,0 0-8,0 0-30,0 0-35,19-39-15,-19 39-29,3 0-108,5 0-108,7 0-142</inkml:trace>
  <inkml:trace contextRef="#ctx0" brushRef="#br1" timeOffset="565599.5915">7938 6113 488,'0'0'605,"0"0"-589,0 0 27,0 0 14,0 0 47,0 0-22,82 85-37,-76-58-20,-3 0-11,-3-4-11,0-3-3,-7-5-12,-8-5-100,-3-6-152,-3-4-205</inkml:trace>
  <inkml:trace contextRef="#ctx0" brushRef="#br1" timeOffset="565715.536">8041 6020 1080,'0'0'35,"0"0"-35,99-71-4,-87 68-57,-9 3-100,-3 0-299</inkml:trace>
  <inkml:trace contextRef="#ctx0" brushRef="#br1" timeOffset="566000.4679">8212 5763 1074,'0'0'147,"0"0"-144,0 0 14,0 0-17,0 0-4,0 0 3,37 25 1,-26-7 1,5-5 3,0-7-3,-1-3 8,-2-3-1,-4 0 7,-3-17 22,-3-5 4,-3 0-19,0 0-16,-5 1-6,-5 4 0,-1 5-21,7 7-53,-2 5-31,-1 0-61,-3 2-131,1 13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2-28T10:13:46.020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3404 1482 625,'0'0'529,"0"0"-506,0 0 41,0 0 57,0 0-79,0 0-28,0 0 3,-48 78 8,25-25-14,6 2-10,7-6 1,10-6-2,0-7-3,22-11-4,9-8-5,8-13 6,6-4 6,-4-4 9,0-20 2,-11-10-6,-3-8 5,-11-6 1,-7-5 13,-9 0-4,-6 1-16,-18 9-1,-4 9-3,0 8-13,3 11 3,9 6-28,9 6-46,5 3-78,2 0-36,0 12-113,17 5 70,8-4-231</inkml:trace>
  <inkml:trace contextRef="#ctx0" brushRef="#br0" timeOffset="337.4749">3658 1463 330,'0'0'476,"0"0"-376,0 0-3,0 0 13,0 0-17,0 0 7,45 94-31,-45-50-3,0 2-15,0 3-3,0-6-28,0-2-11,2-10-7,3-7-2,-1-7 0,-3-9-9,1-6-22,0-2 2,-1 0 22,4-18 6,-1-15-24,1-10-8,-1-12 12,-4-2 9,3 2 12,0 5 0,0 11 10,3 7 17,2 8 13,2 6-17,-1 2 3,5 5-10,6 5-13,10 1-3,6 3-6,4 2-12,-4 0-60,-18 0-93,-18 10-107,0 10-211</inkml:trace>
  <inkml:trace contextRef="#ctx0" brushRef="#br0" timeOffset="500.2357">3738 1601 754,'0'0'510,"0"0"-501,100 12 74,-58-7 15,-2 3-60,-4-4-29,0 4-9,-8-5-37,-3-3-98,-5 0-136,-2-3-84,-6-11-92</inkml:trace>
  <inkml:trace contextRef="#ctx0" brushRef="#br0" timeOffset="788.6298">4120 1567 710,'0'0'288,"0"0"-88,0 0-50,0 0-102,0 0 0,12 84 25,-12-35-11,0 0-30,0-6-15,0-2-12,0-12-1,0-5-4,0-9-1,0-6-24,0-6-25,0-3-19,0-1 29,0-20 11,0-10-31,0-11 12,3-10 18,-2-4 7,5 0 9,2 3 14,8 11 20,-1 13 32,6 5-9,3 10-3,0 7-19,1 6-9,-1 1-12,-3 0-2,-6 13-34,-3 1-152,-12 3-225</inkml:trace>
  <inkml:trace contextRef="#ctx0" brushRef="#br0" timeOffset="928.1926">4141 1692 1188,'0'0'304,"96"-19"-301,-43 14 17,-8 3 24,-9 2-44,-14 5-18,-18 6-239,-4-3-520</inkml:trace>
  <inkml:trace contextRef="#ctx0" brushRef="#br0" timeOffset="1597.1512">737 2020 1287,'0'0'9,"0"0"-5,-22 108 27,19-66-3,3-2-18,0-6-9,6-7-1,7-8-4,-1-7-47,3-9-7,0-3 28,4-5 6,-1-21 5,0-9 0,0-6 19,-6-5 16,-9 0 14,-3 2 16,0 1-2,-13 8-1,-4 7-1,4 14 3,1 3-32,3 8-13,-3 3-8,3 0-28,3 14-42,3 7-96,3-1-94,1-1-149</inkml:trace>
  <inkml:trace contextRef="#ctx0" brushRef="#br0" timeOffset="2009.9754">1005 2036 859,'0'0'423,"0"0"-419,0 0 17,0 0 35,0 0-23,84 73-4,-81-39-16,-3 0-10,0-4-3,0-7-27,0-4-27,0-9-32,0-6-14,0-4 9,0 0 43,-8-16 25,1-10-47,0-7 64,2-3 6,-2-1 41,3 4 8,4 7 16,0 9 31,0 9-3,0 3-16,0 5-14,7 0-37,11 10-22,4 10 5,2 2 16,0 1-9,-5-1 5,0 0-13,-2-3-7,4-2-1,-3-2-10,0-7-72,-1-4-92,-3-4-108,-5 0-349</inkml:trace>
  <inkml:trace contextRef="#ctx0" brushRef="#br0" timeOffset="2317.6353">1292 1936 852,'0'0'17,"0"0"-15,0 0 100,0 0-23,0 0 5,0 0-3,0-9 3,0 9 16,0 0-1,0 0-26,0 0-25,0 7-18,0 10 3,0 8-5,0 2-9,0 9-13,3 3-2,3 1-4,3-1-6,1-2-48,1-4-82,-1-4-75,-1-9-129,-4-8-385</inkml:trace>
  <inkml:trace contextRef="#ctx0" brushRef="#br0" timeOffset="3399.573">1614 3454 1081,'0'0'106,"0"0"-106,0 0 2,0 0 11,0 0 15,0 0-25,-13-12-3,11 26-37,2 6-58,0 4-135,24-2-232</inkml:trace>
  <inkml:trace contextRef="#ctx0" brushRef="#br0" timeOffset="28077.4645">2770 4407 838,'0'0'121,"0"0"-94,0 0 75,0 0-20,0 0-20,0 0-32,0 0-25,0 0-5,0 0-4,0 2 4,-6 3 0,3 2-86,3-1-63,0-4-202</inkml:trace>
  <inkml:trace contextRef="#ctx0" brushRef="#br0" timeOffset="28744.7207">4031 5884 1004,'0'0'114,"0"0"-105,0 0 45,0 0 1,0 0-24,0 0-25,0 0-6,0 0-6,0 0-14,0 0-1,0 0 11,0 0 5,0 0-3,0 0-3,0 0 0,0 0-27,0 0-25,0 0 11,0 0 2,0 0-2,0 0 16,0 0 14,0 0 11,0 0-9,0 0-7,0 0 12,0 0 15,0 0 0,0 0 0,0 0-4,0 0-4,0 0-14,0 0-5,0 0 5,0 0 5,0 0 4,0 0-4,0 0-34,0 0-42,0 0-117</inkml:trace>
  <inkml:trace contextRef="#ctx0" brushRef="#br0" timeOffset="35632.8426">3658 1313 106,'0'0'83,"0"0"-49,0 0 18,0 0 3,0 0-3,0 0-8,0 0-27,4-5-11,-4 5-3,2 0-2,-2 0 4,0 0 6,3 2 13,-3 3 1,1 2 22,2 1-18,1-3-5,-1 4 11,0-3-16,0 0-10,-2-1-4,1 4-2,0-1 8,1 2 0,-3 2 0,0 0 9,3 2 13,-3 4-17,5-4 2,-2 1-3,2-1-9,-3-1-1,-1-1-1,2 4 2,-2 1 1,-1 0 1,0 5-2,0-3 1,0 2-5,0 0 6,0-3-2,0 1-3,0-2 4,0-2-1,0 1-2,0 0-1,0-2 4,0 6 1,0-4-3,0 4 3,0-1-2,0-2-3,0 3 2,-4 0 2,0 1-6,0 2 1,-4-3 2,2 2-4,2-2 2,-1-4 0,-2 1 4,2-4-4,-1-1 8,2 0-4,-1 1 7,-5 1-8,5 2-2,-4 2-3,2 1 0,-1 0 1,1 1 0,1-2 4,-1 1-5,5-1 0,-5 1 2,2 0-2,-1-2 0,0 0 1,2 0 0,-1-2-1,-2 2-1,4-3 1,-2 1 1,2-1 1,2 1-2,-1 2 1,1 1 1,-2 2 0,3-1-2,0-1 0,0 1 4,0-2-4,0 2 3,0 0-2,0-4 3,0 2-3,0-1 5,0 0-4,0-2 1,0 1 2,0-1-3,0 1 2,4 2-4,-2 1 5,-1 0 6,1-1-7,-1-2 0,2-1 0,-1 0-3,1 0 1,0 2 1,1 0-2,1 1 6,-1 0-2,-1 2 1,-1-3 2,1-2-1,0 0-2,-2 4 0,3 0-3,-3 2 3,-1 1 2,0-1-1,0-2-1,0 0-3,2-3-1,0 2 1,1 1 2,-1-1-1,-2 1 1,7-1 7,-7 0-2,3 0-6,0 0-3,-1 3 4,-1 0 1,1 1 2,0 2 3,-1 0 5,-1 0-6,2 2-2,-2 0-1,0 0-6,0 0 10,0 3-1,0 2-6,0-1 1,0 2-4,0 2 9,0-1-1,0 3 0,2-4-1,-1 2-3,-1-2 6,2 2-2,-1-2-3,1-2 1,-1 0-2,-1-4 4,2 4-4,-2-4 5,0 3-1,1 0-5,-1-3 7,0 4 0,0-2-6,0-2 5,0 0-3,-3 0-5,-1 1 7,1 1-7,-1-2 4,3-1 0,-1 0 0,0 2 1,1 1-1,-4-2 8,5 1-7,-6 0-2,2-1 9,2 1-5,-5-2-2,4 0 3,-3 0-4,1 0 1,1 1 1,-4 0 5,8 3-2,-4-1-7,4 1 1,-3 4 2,3-3-1,0-3 1,-3-1 4,3 0-5,-3-1 4,0 4-4,-2-1 11,1 0-5,1-1-6,0 1 2,0-2-2,-3 3-3,5-4 4,-3 1-6,0 0 1,1-3 2,0 1-2,1-4-1,1 1 11,-1-3-11,2-1 6,0-2-2,0 2 0,0-4-2,0 1 0,-1-2 1,1-4-5,0 0 5,-2-4-4,2-3 1,0 0 0,0 0-7,0-16-34,0-5-72,0-5-79,5-1-82,7 1-87,3 3-117</inkml:trace>
  <inkml:trace contextRef="#ctx0" brushRef="#br0" timeOffset="37079.8034">2681 4232 70,'0'0'25,"0"0"-25,0 0-54,0 0 48,0 0 6,0 0 7,-8 0 4,8-2 8,0 1 10,0 1 5,0-3-16,0 1-14,0-1-1,0-1 3,0 0 9,3 0 10,0 0-6,-1-1 3,2 1-21,1 0 2,-1 0 0,2 1 3,1-2-4,-1 2 4,2-1-6,1-1 3,2 0 3,-1 0 2,0 0-1,2-2 3,-1-1 8,-2 2-17,1-2-1,-4 2 0,0 2 5,2-1 15,-3 1-9,-1-1-9,3 1-2,0-1-25,5-1-53,1 0 8,4 1 32,-2-1-78</inkml:trace>
  <inkml:trace contextRef="#ctx0" brushRef="#br0" timeOffset="44783.7075">9153 1973 1056,'0'0'46,"0"0"-33,0 0 60,-97-70-2,67 70-37,-5 27-15,-1 10-9,6 6 0,13 1-7,9-4 1,8-8 0,0-9-4,14-9-4,10-8 2,3-6 2,-1-3-8,-3-18-6,-4-8 14,-7-5 0,-6-2 2,-3-3 1,-3 2 0,0-2 8,-3 6-4,-6 9-4,6 8-1,0 8-2,3 5 0,0 3-9,0 0-65,6 0-39,15 3 25,2 5 34,0 1 14,-3 2 23,-4 0 17,-5 3 3,3 3 13,-5 2 29,0 5 4,-4 1 10,-2 1 2,-1 4-5,-2 0-14,0-2-14,0 2-15,0-3-8,0-4-5,0-3 0,0-4-1,0-7-30,0-4-30,0-5 6,0 0 4,2-8 33,1-18-18,-1-6 16,2-11 16,2-6 4,2-6 0,5-3 9,-1 6 29,3 10 10,1 6 12,-1 13 12,3 4-52,2 7-16,-2 6-4,1 6-3,-1 0-22,-8 4-74,-5 13-26,-5 9-48,-11 0-73,-19 2 65,-6 1-26,2 0 92,3-3 115,7-2 123,9-9 66,9-4-23,5-3 29,1-3-49,0-1-39,12 2-30,12-1-34,5-2-22,6 0-20,3-3-1,0 0-93,-1 0-75,-3-3-156,-8-11-131</inkml:trace>
  <inkml:trace contextRef="#ctx0" brushRef="#br0" timeOffset="45090.752">9526 1934 801,'0'0'176,"0"0"-77,0 0-13,0 0-60,0 0 33,3 88-7,-3-47-32,0 0-14,0-5-4,-3-2 2,-2-7-4,1-6-17,-3-8-55,5-9-23,1-4-8,1-7 48,0-17-32,0-12-1,5-5 74,9-9 14,3-6 27,4-3 38,-1 2-5,-1 8 7,-1 10 11,-1 12 7,2 13-40,-3 6-8,3 8-34,1 0-3,2 8-13,-5 11-63,-14 3-72,-3 2-146,-27 2-150</inkml:trace>
  <inkml:trace contextRef="#ctx0" brushRef="#br0" timeOffset="45160.63">9526 1934 1103</inkml:trace>
  <inkml:trace contextRef="#ctx0" brushRef="#br0" timeOffset="45202.3462">9526 1934 1103,'65'34'15,"-11"-46"-6,3 6 4,-5 6-13,-10 0-209</inkml:trace>
  <inkml:trace contextRef="#ctx0" brushRef="#br0" timeOffset="45802.5401">8247 3717 1041,'0'0'30,"0"0"1,-100 51 65,63-9-63,5 6-6,9 3-17,9 1-4,13-5-6,1-10-18,15-11-36,12-12 13,11-14 19,1 0 22,0-23 13,-6-11 8,-9-5 49,-6-2 3,-11-1-7,-7 2-11,0 1-18,-9 6-29,-15 7-8,-4 12-18,1 10-43,0 4-48,4 10-80,3 9-131,12-1-377</inkml:trace>
  <inkml:trace contextRef="#ctx0" brushRef="#br0" timeOffset="46327.5729">8437 3849 1157,'0'0'178,"0"0"-164,0 0-14,0 0 31,13 81-8,-13-44-7,0 0-16,-2-2-5,-5-6-61,-1-10-55,6-8-31,2-11-34,0 0 37,0-24 108,16-11 41,2-4 58,0 0 64,-6 4 8,-3 6-14,-5 7-19,-4 10 11,0 5-41,2 6 2,-1 1-35,5 8-34,5 16-3,5 12 3,9 5 22,0 5 1,-2-2-6,0-3 0,-4-7-6,-1-6-10,-2-7 8,-1-8-8,-2-9 2,0-4 4,0 0 3,-3-20 2,-3-9-3,-3-7-1,-4-6-7,0-1 3,0 2-1,-5 3-3,1 8 0,0 6-18,3 10-19,1 3-56,0 7-60,0 4-130,0 0-218</inkml:trace>
  <inkml:trace contextRef="#ctx0" brushRef="#br0" timeOffset="49248.7085">2466 5593 576,'0'0'0,"0"0"6,0 0-6,0 0 31,0 0-6,0 0-25,3 0-22,-3 0 5,0 0 17,0 0-30,-10 0-65,1 0-129</inkml:trace>
  <inkml:trace contextRef="#ctx0" brushRef="#br0" timeOffset="49969.6835">2309 5508 170,'0'0'270,"0"0"-270,0 0 0,0 0 38,0 0 13,0 0-34,0 0-17,0 0 0,0 0 3,0 0 8,0 0 2,0 0 3,0 0 1,0 0 1,0 0-5,0 0-7,0 0-4,0 0 3,0 0-2,0 0 4,0 0-5,0 0 5,0 0-4,0 0-1,0 1-1,0-1-1,0 2 2,0-2 0,0 0 1,0 0 0,0 0-2,0 2 5,0 1-1,0-2 5,0 0-3,0 1 3,0-2 0,0 0 5,0 1-4,0-1 4,0 0-3,0 0-8,0 2-4,0-2-4,0 0-42,0 0-57,0 0-35,0 0-136</inkml:trace>
  <inkml:trace contextRef="#ctx0" brushRef="#br0" timeOffset="51183.528">8759 4495 351,'0'0'50,"0"0"-50,0 0-13,0 0 13,0 0 26,0 0 23,7-12-49,-7 10-28,0 2-10,0 0 0,-2 0-50,2 0-58</inkml:trace>
  <inkml:trace contextRef="#ctx0" brushRef="#br0" timeOffset="52240.7521">10009 4592 500,'0'0'405,"0"0"-365,0 0 12,0 0 30,0 0-12,0 0-28,0 0-31,0 0-11,0 0-2,0 0-21,0 0-33,0 0-37,10 0-106,10 0-47,6 0-174</inkml:trace>
  <inkml:trace contextRef="#ctx0" brushRef="#br0" timeOffset="53135.6577">10503 4587 540,'0'0'178,"0"0"-164,0 0-2,0 0 37,0 0 5,0 0 1,0 0-44,0 0-11,0 0 0,0 0-1,0 0-2,0 0-5,0 0-1,0 0 9,0 0 4,0 0 0,0 0-2,0 0-2,0 0 0,0 0-2,0 0 0,2 0 0,1 0 0,-3 0 2,0 0 0,2 0 2,-2 0-2,0 0 2,0 0 0,0 0-1,0 0 0,0 0 2,0 0-2,0 0 2,0 0-3,0 0 1,0 0 5,0 0-6,0 0 0,0 0 0,0 0 3,0 0-2,0 0 11,0 0-1,0 0 3,0 0-2,0 0-3,0 0 0,0 0 2,0 0-3,0 0 0,0 0-1,0 0 1,0 0-5,0 0 3,0 0 0,0 0 1,0 0 0,0 0 3,0 0-4,0 0 7,0 0-5,0 0 2,0 0-2,0 0 1,0 0 1,0 0 2,0 0-9,0 0 2,0 0-3,0 0 1,0 0-3,0 0 0,0 0 0,-3 0 1,-3 0 1,2 0-2,-2 0-17,6 0-26,-2 0-18,2 0-54,0 0-37,19 0-111</inkml:trace>
  <inkml:trace contextRef="#ctx0" brushRef="#br0" timeOffset="53758.8326">13345 4716 933,'0'0'76,"0"0"-63,0 0 31,0 0 2,0 0-15,0 0-28,0 0-3,0 2-49,7 4-80,9 0-106,7-2-69</inkml:trace>
  <inkml:trace contextRef="#ctx0" brushRef="#br0" timeOffset="54062.5714">14109 4725 679,'0'0'30,"0"0"-30,0 0 0,0 0 0,0 0-1,0 0-21,0 0-61,0 7 41,0-5 35,0 1-18,0-3-19,0 0-17,0 0-59,0 0-79</inkml:trace>
  <inkml:trace contextRef="#ctx0" brushRef="#br0" timeOffset="54723.6465">13360 4623 23,'0'0'191,"0"0"-173,0 0-18,0 0 0,0 0-7,0 0-2,-25-10-22,20 10-5,1 3-9,0 1 2,4 0-18</inkml:trace>
  <inkml:trace contextRef="#ctx0" brushRef="#br0" timeOffset="57169.4872">12467 3674 61,'0'0'56,"0"0"18,0 0-8,0 0-18,0 0-30,0 0-11,0 0-4,22-19 0,-22 19-5,0 0 2,0 0-3,0 0-2,0 0 3,0 0 2,2-3 0,-1 3-28,1-2-5,-1 0 17,1 0 16,-1 1 3,-1 1-2,0 0-1,0 0-7,0 0-57,0 0-63</inkml:trace>
  <inkml:trace contextRef="#ctx0" brushRef="#br0" timeOffset="64027.65">4903 517 261,'0'0'95,"0"0"27,0 0-6,0 0 45,0 0 0,-9-75-7,9 73-14,0 2-31,0 0-48,0 0-34,0 0-18,-7 16-9,-2 11 11,-3 7 0,-6 3-8,3 1-3,-1-1 0,-1-4-12,6-7-62,6-1-74,5-11-31,0-3-108,16-11-50</inkml:trace>
  <inkml:trace contextRef="#ctx0" brushRef="#br0" timeOffset="64246.8156">4985 568 414,'0'0'180,"0"0"-80,0 0 68,0 0-18,0 0-15,0 0-34,28-65-38,-17 71-45,1 13-8,2 6 7,-4 3-6,-3 0 4,-5-5-11,-2-3-4,0 0 0,-5-3-18,-10-1-83,-6-4-61,-5-2-57,-6-10-78,4 0-104</inkml:trace>
  <inkml:trace contextRef="#ctx0" brushRef="#br0" timeOffset="64380.8405">4978 546 827,'0'0'181,"107"-66"-116,-56 45 48,-11 6-35,-10 7-50,-18 8-27,-3 0-1,-6 6-103,-3 11-46,0 0-111,-12-1-123</inkml:trace>
  <inkml:trace contextRef="#ctx0" brushRef="#br0" timeOffset="64664.8154">5336 420 726,'0'0'191,"0"0"-176,0 0 93,0 0 3,0 0-101,0 0-7,37 20 14,-22 1-2,0-4 16,3-5 9,-6-5-8,-3-5 7,-2-2-6,-7 0 13,3 0-1,-3-9-1,0-5-13,0-2-18,0 0-6,-3 5-7,-5 1-6,-2 4-7,0 5-34,-4 1-35,-4 0-43,-2 7-119,0 7-165</inkml:trace>
  <inkml:trace contextRef="#ctx0" brushRef="#br0" timeOffset="66592.1686">8847 4739 236,'0'0'47,"0"0"-41,0 0-10,0 0 4,0 0-94</inkml:trace>
  <inkml:trace contextRef="#ctx0" brushRef="#br0" timeOffset="67095.6007">14051 4930 757,'0'0'152,"0"0"-132,0 0 10,0 0 8,0 0 5,0 0-12,0 0-20,-3 0-11,-3 0 2,-1 0 0,3 0-2,1 0-5,3 0-25,0 0-14,0 0-2,0 0-32,0 0-71,7-5-57,3-3-114</inkml:trace>
  <inkml:trace contextRef="#ctx0" brushRef="#br0" timeOffset="68668.3971">14173 707 331,'0'0'121,"0"0"-104,0 0 23,0 0 18,0 0 19,0 0 23,-9-13-11,9 10 14,0 0-7,0 2-22,0-2 3,6 2-22,12 1-19,10 0-23,7 2-4,2 11 10,-5 4-8,-10 0-1,-10 2-8,-12 1-2,0 0-5,-11 0 5,-17 0-5,-6-3-4,-5-2-28,2-5-7,11-3 0,7-3 5,13-2 21,6-2 18,0 0 25,18 1 60,10 4-33,7 2 1,-4 0 7,-7 6-16,-8 1-16,-10 3-20,-6 2-4,0 2 2,-16 1-4,-14-7-2,-3-3 0,-4-7-31,5-5-27,6 0-7,10-5-8,12-12 10,4-4 1,10-1-30,20 1-16,11 3 11,8 1 25,4 0-2,-2 5 34,0-1 40,-9 4 6,-11 2 37,-10 2 30,-6 3 11,-11 2 8,-4 0-18,0 0-21,0 9-41,-10 13 22,-5 8 14,0 2 3,6 1-21,8-4-6,1-3-1,4-6-18,17-6 4,3-3 2,1-10 15,1-1 12,-1-4-2,-4-15-1,-6-4 12,-5-6-9,-9 0-20,-1-2-9,-1 4-9,-19 4-5,-1 4-7,-6 7-27,-3 6-24,0 6-34,0 0-69,8 3-87,1 8-115</inkml:trace>
  <inkml:trace contextRef="#ctx0" brushRef="#br0" timeOffset="69865.0211">18236 7531 459,'0'0'159,"0"0"-71,0 0-108,0 0 20,0 0-109,0 0-255</inkml:trace>
  <inkml:trace contextRef="#ctx0" brushRef="#br0" timeOffset="71093.4746">24248 1842 714,'0'0'201,"0"0"-179,0 0 47,0 0 13,0 0-26,0 0 33,-36 100-23,21-59-29,-3-4-20,7 2-11,4-4 0,7-6-5,0-1-1,7-8-19,14-4-18,3-7-10,3-9 14,-2 0 17,1-3 12,-4-16 4,-3 0 4,-6-1 12,0 6 12,-7 5 17,-3 6-5,-3 3-12,1 0-8,-1 0-19,0 0-1,0 4-11,0 12 7,-1 7 4,-8 4 0,1 2 2,0 1-4,0-2-2,3-3-31,2-3-46,3-5-22,0-8-37,0-2-14,2-7-63,5 0 9,1 0-99</inkml:trace>
  <inkml:trace contextRef="#ctx0" brushRef="#br0" timeOffset="71450.8313">24456 2225 289,'0'0'270,"0"0"-269,0 0 28,0 0 112,0 0-57,0 0-30,16-15-16,-12 27 1,5 10 31,0 7 34,1 3-20,-4-1-16,-5 0-24,-1-2-22,0-5-10,-5-5-12,-10-6-2,-4-7-86,-3-6-88,-2-2-110,3-19-186</inkml:trace>
  <inkml:trace contextRef="#ctx0" brushRef="#br0" timeOffset="71562.3985">24434 2199 1001,'0'0'104,"0"0"-87,115-33 46,-71 33-17,3 0-46,-1 13-70,-7 4-207</inkml:trace>
  <inkml:trace contextRef="#ctx0" brushRef="#br0" timeOffset="74050.6698">24165 4347 538,'0'0'0,"0"0"-102,0 0-91,0 0 193,0 0 78,0 0-40,23-9-38,-22 9-122,4 0-36,2 0 101</inkml:trace>
  <inkml:trace contextRef="#ctx0" brushRef="#br0" timeOffset="75326.5623">24616 5823 816,'0'0'115,"0"0"-115,0 0-95,0 0 95,0 0 35,0 0 33,0 0-65,10 0-3,-10 0-30,0 0 21,0 0 9,0 0 0,0 0 2,0 0-1,0 0 4,0 0-1,0 0 1,0 0-3,0 0 0,0 0-2,0 0 0,0 0-5,0 0-9,0 2-10,3 1-15,-1-3 9,-1 2-18,1 0 2,-2-1 7,1 1 4,-1 1 11,2-2-21,-1 2-30,1-3-40,-1 0-106</inkml:trace>
  <inkml:trace contextRef="#ctx0" brushRef="#br0" timeOffset="86779.6854">1568 15063 485,'0'0'196,"0"0"-127,0 0 78,0 0-35,0 0-43,0 0-18,0 0-10,0 0 33,-25 77-30,18-45-16,0 3-8,1-5-12,-3-4-8,3-3 6,2-10-6,1-7 0,1-3-19,2-3-16,-1-6 11,-1-14-10,1-10 6,1-3 28,0-7 0,0-4 5,1-5 0,14 0 7,3 5 20,-1 7 6,5 11 11,-3 12-16,-1 5 13,3 9-16,0 0-13,9 11-6,-2 18 4,2 10 10,-4 6-4,-6 3 1,-5-2-5,-6-3-1,-1-4-4,-8-6-6,0 2 2,0-5 2,0 2-5,-8-7-4,1-4 3,2-9-4,-1-3-1,2-6-58,2-2-27,-2-1-7,1 0-29,-3-6-56,-3-10-137,0-7-143</inkml:trace>
  <inkml:trace contextRef="#ctx0" brushRef="#br0" timeOffset="87022.3676">1331 15193 541,'0'0'579,"0"0"-512,0 0-3,0 0 26,83 11-26,-45-5-18,2 0-26,0-2-15,4-3-4,5-1-1,3 0-36,10 0-76,1-12-159,6-4-293</inkml:trace>
  <inkml:trace contextRef="#ctx0" brushRef="#br0" timeOffset="87821.6255">3192 15138 1019,'0'0'282,"0"0"-264,0 0-16,0 0 55,45 75-13,-45-33-10,0 2-14,-4-3-16,-4-4-4,-1-9-1,2-9-46,4-11-19,3-7-7,0-1-10,0-13 51,0-12-7,1-9 6,4-5 33,-4-4 0,-1-4 7,0-2-4,0 1 16,-1 3 6,-2 4 4,3 9 2,0 5 15,3 9 2,16 8-14,6 9-12,7 1-3,-1 8-4,2 20-2,-6 4-8,-13 8-1,-5-1-3,-9-2-1,-2-2-9,-18-6-14,-7-5-25,-4-6-27,2-7-1,1-4 29,5-6 15,6-1 32,5 0 2,9-8 12,3-4 29,0-1 11,3 0-4,17 2 7,10 5-23,8 6 0,7 0 3,-2 6-7,0 14-7,-5 6-4,-7 6 2,-7 2-8,-11 0 2,-11-1-14,-2-3 4,-9-7-1,-18-4-2,-3-6 5,-6-7-7,-2-6-13,0 0-10,4-8-27,4-9-8,5-3-59,8-2-70,9 0-155</inkml:trace>
  <inkml:trace contextRef="#ctx0" brushRef="#br0" timeOffset="88296.4468">4927 15405 620,'0'0'337,"0"0"-287,0 0 74,20-80-3,-28 63-32,-11 7-20,-7 3-29,-8 7-35,0 3 0,1 22-5,9 14-3,6 12 3,12 3 7,6 1 2,0-7-2,12-9 4,15-7-3,4-10-8,8-11 0,4-5-2,7-6-2,0 0-81,1-6-107,-3-10-182</inkml:trace>
  <inkml:trace contextRef="#ctx0" brushRef="#br0" timeOffset="88901.6852">6087 15204 1069,'0'0'117,"0"0"-107,0 0 54,54 101-10,-48-40-14,-6 0 2,0-1-25,0-8-14,-6-9 0,0-10-3,2-11-8,1-9-27,3-9-41,0-4-14,0-11 53,0-16-24,0-7-7,1-9 41,-1-5 7,0-7 13,0-3 4,0-2 6,0 7 3,3 11 38,6 12 62,6 13-16,6 9 6,9 8-42,4 2-10,5 29-7,2 16-8,-8 13 1,-9 3 10,-15 2-5,-9-6-10,-2-4-14,-21-6-6,-8-8-3,-5-8-2,-2-8-2,1-11-33,3-10-55,1-4-49,-1-1-107,1-16-227</inkml:trace>
  <inkml:trace contextRef="#ctx0" brushRef="#br0" timeOffset="91055.6783">3750 16079 136,'0'0'182,"0"0"-123,0 0 6,0 0 9,0 0-4,0 0 11,-9-9-10,9 9-34,6 0 1,6 0-4,4 0-1,1-2 8,8 2 1,1 0-3,5 0-2,3 0-4,1 0 2,-1-2-3,0 2-4,0 0-5,-2 0-3,-4 0 2,-1 0-8,-6 2-1,3 3 1,1-3-5,3-1-5,5 2-1,5-1 1,-2-2-4,8 3 5,-2 0 2,-3 0 2,-3 1 2,-2-3 1,-3 2-2,-3-3-2,-1 1 4,4 1-1,-1-1-2,3 1 0,0-2-2,4 0-4,7 0 1,-1 0 0,0 0 6,-1 0-5,-2 2 2,2 3-2,7-4 0,3 0 1,-2 4 4,-1-4-5,-7 4-1,-4-1 1,1-1-5,-3 2 0,6-1 1,-1 1 3,0 1-4,-4 1 0,0 0 0,-3-1 1,-2-2-2,-2 0 2,-2-2-1,-1-1 2,-3 1-2,1-2 2,-1 0 0,1 1-2,-1-1 1,6 0-1,-4 0 0,-3 0 1,-5 0-1,-6 0 0,-4 0 1,-3 0-2,-2 0 1,-3 0-2,0 0-3,0 0 1,0 0 3,0 0-1,0 0 0,0 0 1,0 0-2,-4 0 3,-6 0 2,-1 0 2,-1-4-4,0-3 0,-2 1-2,0 0-3,0-1 4,-2 2 1,-2-2-4,-1 0 2,1-3 2,0 0-2,-3 0 2,6 2 0,-1 0-2,4-3 1,-3 5-1,7-3 1,-1 1-1,2 3 0,3-1 2,1 4 0,1-1 0,1 0 0,1 3 1,0-1-1,0-3-1,0 4 1,0 0 0,0 0 1,0 0-2,0 0-1,0 0 2,0 0-3,0 0 3,8 2 4,6 5 0,1 1-1,4 2 1,2-1-2,0 2-1,3 0 5,1-2-5,-1 1 2,-1-1 2,-4-3 2,-2-1-6,-4 0 4,-4-2-2,-2 0-3,-4-2 3,-3 1-2,0-2 0,0 0 1,0 0 1,0 0 2,0 0-3,0 2 2,-6-2 0,-3 5-3,-1-1 4,-5 4-5,0-2-1,-3 3 1,0-1 5,2-2-4,4 1 0,3-3-1,6-1 0,1-2-1,2-1 0,0 2 0,0-1 1,0 1 1,0 2-1,0 1 0,0 0 1,0-1-2,0 4 3,-4-1-1,1 5-1,-3-2 7,-6 4-1,-1-1 0,-5 1 4,3-2 3,-1-1-6,2 0-7,-1-3 1,5-2-1,1-3-2,1 0-55,4-3-103,2 0-186,2 0-252</inkml:trace>
  <inkml:trace contextRef="#ctx0" brushRef="#br0" timeOffset="97377.9595">1325 16704 981,'0'0'164,"0"0"-68,0 0-6,0 0-58,0 0 13,0 0 28,13 104-19,-13-63-37,-7-2-9,-5-5-1,-2-8-7,4-7 0,7-8-3,0-8-38,3-3-7,0-8 33,0-21 0,0-15-27,12-7 15,0-7 27,-2 3 0,-2-1 9,5 8 3,2 4 12,6 8 4,4 8 14,-1 7-12,0 9 1,-1 12-7,5 0-8,0 20-12,2 13 2,-2 10 10,-4 7-3,-6 3 1,-5-3-12,-2-2 10,-5-1-3,-3-7-4,2-3-4,-5-5 2,0-9-2,0-3-1,0-8-1,0-2-16,0-7-43,0 0-45,0-3-23,0 0-58,0-3-63,0-11-167</inkml:trace>
  <inkml:trace contextRef="#ctx0" brushRef="#br0" timeOffset="97572.7732">1406 16818 777,'0'0'278,"0"0"-222,0 0 45,0 0-8,0 0-25,0 0-23,0 0-30,90-10-15,-36 10 0,2 0-76,13 0-115,-2-5-182</inkml:trace>
  <inkml:trace contextRef="#ctx0" brushRef="#br0" timeOffset="98613.3657">2596 16833 618,'0'0'176,"0"0"-116,0 0 77,0 0-57,0 0-17,0 0 2,4-15-24,-4 25-19,2 14 11,1 10-1,5 7 4,0 9-8,-2-4-18,-3 1-8,0-2 0,-3-4 0,0-9-2,0-8-12,0-9-25,0-10-25,0-5-12,0 0 30,0-20 5,3-9-34,1-8 3,4-5 13,-7-3 37,1 1 20,-2-1 0,0 2 1,0 2 1,0 7 16,0 2 25,0 8 4,3 7 1,12 1 1,3 6 11,1 5-23,2 4-3,6 1 1,0 0-2,1 15-10,0 6 1,4 11 2,-1 5-1,-3 2-13,-4 0-2,-4 1-2,-10-1-1,-4-3-7,-6-4 4,0-1-2,-9-4-2,-9-6 1,-3-3 5,0-4-6,-6-3 3,-1-2-2,4-5-1,-1-4-23,8 0-12,3-2-24,3-13-37,8-2-44,3-4-106,6 1-248</inkml:trace>
  <inkml:trace contextRef="#ctx0" brushRef="#br0" timeOffset="100593.7672">3832 17123 427,'0'0'104,"0"0"-49,0 0 82,0 0-22,11-75 7,-11 56-24,1 1-19,-1-3-14,0 1-2,0 1-8,-3 2-11,-6 3-11,-3 1-4,-1 3-20,0 1 0,-3 2-1,2 3-3,2-1-5,-2 4 0,1 1 0,3 0-2,-2 0 2,-2 0 0,2 8 0,-3 4-1,0 5 0,2 2-3,7 7 4,0 2 4,4 3-2,2 2 3,0 3-2,0 1-3,0-3 6,0 1 0,9-4-1,0-1 3,6-6 3,2 1-7,2-6 18,5-2-3,1-3-4,3-4 2,4-4-3,5-3-1,2-3-7,1 0-5,-1 0-1,-8-5-26,-11-4-56,-4 1-47,-2 0-114,-2 0-185</inkml:trace>
  <inkml:trace contextRef="#ctx0" brushRef="#br0" timeOffset="101913.2513">4781 17034 745,'0'0'206,"0"0"-112,0 0 11,0 0-34,0 0-13,0 0-18,10 5-21,2 33-10,-3 13 16,-3 5 2,-5 4-20,-1-7 11,0-6-11,0-7-3,0-10-3,-2-8 0,-3-9-1,4-10-11,-1-3-23,1 0 6,-1-7 8,-1-15-43,-4-5 2,4-11 19,-3-7 9,0-7-7,1-2 2,4-1 14,1 9 20,0 5 4,3 9 5,12 5 20,4 4 10,5 4-3,3 6-2,0 6-11,5 7-5,1 0 6,0 4 6,1 18-4,-4 7-3,-8 5 1,-8 3-8,-12 1-10,-2 2 1,-14-2-1,-16-3-2,-4-5 0,-5-9-20,2-5-14,6-5-4,1-6 30,6-5-3,12 0 11,3-5 5,9-7 7,0-6 5,0 1 16,12 0 11,9 3-13,3 5-9,9 2 0,5 7-1,4 0-5,3 24 2,-2 8 2,-4 6 5,-6 6-4,-14-1 5,-13 1-17,-6-4-3,-7-1-4,-17-8-1,-10-6-1,2-9-3,-2-5-17,-1-7-56,4-2-47,3-2-109,2 0-141</inkml:trace>
  <inkml:trace contextRef="#ctx0" brushRef="#br0" timeOffset="136196.9279">6202 15838 340,'0'0'74,"148"-56"-74,-78 23-7,-4-1-9,-11-5 16,-10 0 6,-7-5-6,-6-4-21,-10 0-3,-7-2 24,-12 1 23,-3 0 3,-11 0-1,-28-1-25,-16-10-25,-28-9-82,-23-12-50,-16-9 157,-8-2 11,-7 2 98,-17 4-109,-17 0-141</inkml:trace>
  <inkml:trace contextRef="#ctx0" brushRef="#br0" timeOffset="322370.295">1526 3446 690,'0'0'0,"0"0"-125,0 0 1,0 0 13,0 0-77</inkml:trace>
  <inkml:trace contextRef="#ctx0" brushRef="#br0" timeOffset="322693.2972">5340 6445 360,'0'0'522,"0"0"-443,0 0-79,0 0-10,0 0-10,0 0 16,27 0-24,-27 0-92,0 0-71,-3-5-159</inkml:trace>
  <inkml:trace contextRef="#ctx0" brushRef="#br0" timeOffset="326479.8678">8528 7543 915,'0'0'23,"-99"-21"-18,23 21-5,-25 2 0,-14 13 5,-11 4 0,0 2 6,4 2 8,7 0-10,13 1 1,15-2-8,25 2 1,22-1-2,16 1 0,18 9 0,6 16 5,15 17 10,25 33 30,9 30 6,11 25-18,3 21 23,-2 2-17,-9 6-23,-10-1 0,-8-6-5,-11-10-1,-4-8-4,-4-13 0,1-16-7,2-7 3,-1-10-1,6-11 1,1-13-3,-1-11 1,4-16-1,-1-11 1,3-9 0,-3-7 0,0-11 1,-3-8-1,0-7 3,8-1 5,9-5 16,20-2 0,20 1-2,28-1-6,21 5 7,21 7-11,11 2 37,-1 1-32,-7 2-11,-20-7-5,-18-3 0,-18 1 0,-18-2-2,-19-3 2,-17-1-1,-16 0-2,-16-2-8,-7 0-35,-4 0-20,0 0 8,-6 0 15,-5-7-28,-2 1 36,6 2 20,4 0 9,-2 1 4,5-1 0,0 2-1,0-1-2,0 0-48,-3 1-89,-6-8-90,-6-9-152</inkml:trace>
  <inkml:trace contextRef="#ctx0" brushRef="#br0" timeOffset="327965.8025">9761 10435 138,'0'0'324,"0"0"-230,0 0-9,57 73 4,-54-64-9,-2-7 0,-1-2 14,0 0 0,0 0 4,0-8 15,-3-16-81,-7-13-1,-8-10-25,2-4-4,-1-4 1,1 1-2,7 1 1,0 3 7,-3 2-5,-3-4-1,-6 4 0,-7-2 1,-3 2-4,-5 1 0,3 6-4,5 7 3,8 8-2,7 9 3,8 9 0,1 2 0,-8 3-3,-3 1-3,-15 1-2,-6-4 1,-10 2 7,-4-1 0,0 1 0,1 3-1,4 0 1,7 0 2,2 7-1,0 7 1,0 0 0,-8 4-2,3 0-2,-9-1 1,1-2 2,0-2-2,4-4-1,9-3 2,10-1 0,8-3-1,10-2 1,5 0 1,3 0 0,0-4 2,0-6-2,0-5 0,14-6-1,8-6 0,4-10 0,-4-7 1,-4-8 1,-10-6-1,-8-8-1,-2-14 0,-25-19-1,-12-9 1,-10-9 0,-10 4 1,-3 7 0,-3 9-1,1 14 0,10 15 0,5 12 0,10 11-1,7 5 0,10 5 2,4 6-1,6 2 0,3 3 0,-1 2 4,2 5-4,2 2 0,4 8-5,2 5 5,0 1 0,0 1-3,0 0 1,0 0-3,0 0-3,2 0 5,9 0 1,6 0 2,5 0 2,5 0-2,11 0-2,13 0 2,13-4 2,14-13 0,7 1 0,2-1 4,8 2 4,5 3 1,10 2-4,1 0 1,-9 1-7,-19 0 1,-28 3-2,-24 2-2,-16 2 2,-11 2 1,-4-2 0,0-1 4,0 0-5,0 0 3,0-2-1,-3-4-3,-8-1 2,3-2-1,-4-3 0,-4-4 0,-1-3 0,-2-2 1,-5-5 2,3-2-3,-8-5 1,-7-11-2,0-3 3,0-4-5,3 1 6,8 10-4,2 11 1,4 4 0,-4 9-2,-1 2 0,-6-1 0,-5-1 1,-7-1 1,-7-2-1,0-1 0,-2 4 1,-4 1-1,3 11-1,-5 7 1,-6 0 0,-6 14-3,-1 3 4,2 5-25,11 0-56,10-3-56,6 2-69,1-1-99,0-5-249</inkml:trace>
  <inkml:trace contextRef="#ctx0" brushRef="#br0" timeOffset="328957.5414">7058 8721 331,'0'0'28,"0"0"-4,-83-8 59,80-2 47,3-3 5,35-3-50,36-7-36,32-4 4,30-1 22,32 3 3,15 4 8,10 7 8,-2 6-19,-15 8-23,-20 0-1,-26 12-9,-28 15-8,-26 5-12,-31 9-19,-28 7-2,-15 5-1,-50 5-3,-32 3-32,-26-4-34,-15-4-8,-10-9-25,-2-7 12,-4-9 9,0-10 29,2-8-9,15-8 39,17-2 22,32-7 8,30-6 38,28-7 20,16-4 15,46-6-14,42-4-44,43-5-5,33 3 14,21 5-6,0 13 0,-15 7 7,-21 11 4,-32 0-7,-28 21-2,-32 9-13,-20 5-5,-28 7-10,-9 5-2,-42 4-2,-31 5-3,-22 2-17,-19-3-65,-6-6 73,-4-9-34,7-10 14,16-10 21,34-14 0,38-6 7,29-16 3,65-23-1,43-10 6,33-1 12,13 4 34,-1 17 31,-25 16 17,-27 13-33,-26 1-9,-24 26-14,-24 12-23,-27 13-6,-15 11-4,-45 3 0,-28 0-2,-27-4-3,-22-6-2,-19-6-14,-16-6-17,-17-7 7,-13-8-15,-8-5-1,-8-8-7,9-3 6,9 2 38,26-2 5,25 2 3,30-5 3,33 0-6,28-3 0,27-2-1,22-1 1,9-1-5,24 0-75,23-2-55,15-1-124,6-3-209</inkml:trace>
  <inkml:trace contextRef="#ctx0" brushRef="#br0" timeOffset="330101.7127">8077 7695 721,'0'0'66,"0"0"-16,0 0-45,0 0-4,0 0 20,0 0 27,37 87-19,-34-58-21,-3-4-5,0-3 2,0-6-4,-5-7-1,-7-6-20,-6-3-2,1-3 11,1-17-6,1-10 7,3-4 6,7-5 4,5-3 0,0 2 5,9 2 13,12 4 11,0 7-6,2 7 15,-2 9 3,-5 6-3,-2 5-13,-1 0-20,-6 7-5,-1 13 1,-6 0-1,0 5 3,-13 5-3,-14-6-4,2 2-18,-4-3 2,7-6-2,4-3 12,6-3-11,12-10-9,0-1 4,6 0 26,18-3 25,10-9-4,2 3 10,-2 1 17,-4 7-18,-5 1-8,-7 0-15,-6 12-2,-6 8-3,-6 5 5,0 6-6,-16 3 0,-20 1 1,-7-1-2,-9-6-10,-1-5-54,4-7-22,10-7-31,14-8-114,12-1-91</inkml:trace>
  <inkml:trace contextRef="#ctx0" brushRef="#br0" timeOffset="330964.984">8461 9951 694,'0'0'132,"0"0"-11,0 0-40,0 0-69,0 0 14,0 0 35,83 97-15,-58-59-26,-10 1-13,-5-7-3,-6-7-4,-4-6 0,0-10-7,0-9-34,-11 0 18,-2-15 13,1-14-16,0-5 10,9-6 15,3 1 1,9 2 2,18 6 7,9 4 17,7 8-4,-1 7 8,2 7-8,-8 5-5,-8 5-5,-9 15-7,-12 5-4,-7 6 0,-9 2-1,-21 2 0,-3-3-2,-1-3-4,6-7-3,16-8-3,10-6 2,2-3 5,33-4 5,12 0 34,7-1 13,3 0 22,-10 0-15,-12 0-14,-11 0-7,-14 3-29,-8 7-3,-2 7 0,-29 5-1,-14 3 0,-9 0-24,1-2-50,6-7-86,11-14-46,14-2-181</inkml:trace>
  <inkml:trace contextRef="#ctx0" brushRef="#br0" timeOffset="331124.3054">9121 9864 997,'0'0'133,"0"0"-24,0 0-36,0 0-50,0 0 0,0 0 11,39 96-26,-26-53-8,0-9-174,4-14-450</inkml:trace>
  <inkml:trace contextRef="#ctx0" brushRef="#br1" timeOffset="531606.6849">3519 3880 734,'0'0'26,"0"0"-8,0 0-2,0 0 19,0 0 16,0 0-24,0 0-12,30 79-1,-30-51-5,0-3 14,0-5-1,0 2-2,0-1-8,-3 0-2,1 3 2,-2-1 3,1-3 6,0-3-10,0-6-2,1-6 2,2-4-5,0-1 0,-1 0 0,-1 0 8,-1-2 20,-2-11 6,0-3-27,-1-7-7,1 0-1,2-6 0,2-8-1,1-4 5,0-5 7,0 4 2,9 3 1,2 9 10,-3 6 4,-3 9 2,-2 5-8,0 5-7,-3 5-10,0 0-2,0 0-8,0 0-7,0 5-5,0 10 5,0 6 3,0 5 4,0 4-2,0-1-33,0 1-41,0 0-82,0-6-19,0-4-117,0-4-85</inkml:trace>
  <inkml:trace contextRef="#ctx0" brushRef="#br1" timeOffset="532664.0898">3896 4039 172,'0'0'34,"0"0"-20,0 0 9,0 0 4,0 0-20,0 0 3,0 0-5,0 0-3,0 0 8,0 0 4,0 0 14,0 0 14,0 0 10,0 0 9,0 0-11,0 0-27,0 0-11,0 0-6,0 0-3,0 0 5,0 0-1,0 0 4,0 0 6,0 0 3,0 0 4,0 0 6,0 0-3,0 0-8,0 0-9,0 0 2,0 0-5,0 0-2,0 0-2,0 0-2,0 0 0,0 0 0,0 0-1,0 0 0,0 0-2,0 0-14,0 0-22,0 0-24,0 0-11,3 0 7,2 0-33,-1 0-37,-1 0-51</inkml:trace>
  <inkml:trace contextRef="#ctx0" brushRef="#br1" timeOffset="533863.19">12461 3855 648,'0'0'36,"0"0"-11,0 0 35,0 0-13,0 0-30,0 0-17,1 0 1,-1 0-1,0 0 8,0 0-5,0 0-1,0 0 1,-1 0-3,1 0-5,0 0-76,0 0-74,0-3-117</inkml:trace>
  <inkml:trace contextRef="#ctx0" brushRef="#br1" timeOffset="535901.5757">12389 15465 536,'0'0'106,"0"0"-91,0 0 1,0 0-4,0 0-3,0 0 9,5 0-18,-5 0-17,0 0-7,0 0-23,0 0-25,0 0-98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2-28T10:16:32.22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9051 7335 992,'0'0'56,"0"0"-19,108-46-20,-41 17 14,13-7 12,7-5 29,-7 2-72,-16 8-347,-19 16 347,-21 15 143,-7 17-143,-6 14-403</inkml:trace>
  <inkml:trace contextRef="#ctx0" brushRef="#br0" timeOffset="189.8406">9300 7408 794,'0'0'59,"0"0"-22,0 0 69,0 0 56,0 0-47,82-18-65,-31 2-36,6-2-10,-2 2-3,-2 1-1,4 1-21,2-3-114,6-5-183</inkml:trace>
  <inkml:trace contextRef="#ctx0" brushRef="#br0" timeOffset="2004.8627">3273 1676 224,'0'0'0</inkml:trace>
  <inkml:trace contextRef="#ctx0" brushRef="#br0" timeOffset="2271.0442">5434 1710 870,'0'0'0,"0"0"-234,0 0 158,0 0 72,0 0 4,0 0-116</inkml:trace>
  <inkml:trace contextRef="#ctx0" brushRef="#br0" timeOffset="3150.5159">3470 2869 929,'0'0'0,"0"0"-388,0 0-80</inkml:trace>
  <inkml:trace contextRef="#ctx0" brushRef="#br0" timeOffset="3419.295">5701 2823 829,'0'0'0,"0"0"-166,0 0 72,0 0 10,0 0-220</inkml:trace>
  <inkml:trace contextRef="#ctx0" brushRef="#br0" timeOffset="4299.189">3303 3882 987,'0'0'0,"0"0"-12,0 0-65,0 0 76,0 0-23,0 0 16,0 0-100,38 10-154</inkml:trace>
  <inkml:trace contextRef="#ctx0" brushRef="#br0" timeOffset="4674.1399">5394 3921 216,'0'0'916,"0"0"-905,0 0-9,0 0 4,0 0-3,0 0 12,27-1-2,-27 1-13,0 0-40,0 4-110,0 2-139,-3-1-145</inkml:trace>
  <inkml:trace contextRef="#ctx0" brushRef="#br0" timeOffset="10122.5379">8067 872 458,'0'0'51,"0"0"-29,0 0-7,0 0 9,0 0 15,-86-12 26,56 12-25,-6 0-21,-8 0-10,-8 0 5,-12 0-5,-3 3 9,-6 1 11,6 1-7,7 0-16,12-2 4,7 0-6,8 0-1,4-2 0,7 1 0,4-1-2,2 3 1,7-4 7,0 3-3,-3 3 3,4 1 4,-2 4-3,-2 5 7,3 5-8,-4 5 8,2 5 2,-2 5-3,-2 8-1,3 4-6,0 3 1,0 4-3,5 6 0,-2 3 2,4 10-5,2 1 0,-1-2-3,1 4 0,-2-1 1,-5 8-1,-2 3 2,-3 3-1,-1 2 3,2 0 11,4-6 2,1 0-5,0-1 5,0-2-2,0 0-2,0-8-5,3-7-6,3-3 8,1-2 13,2-3-6,0 1-11,0-3 23,0 2-8,0-2-11,0 1-7,0 1 21,0 0-11,0 3-6,0 1 3,0 4-10,0-1 5,0 6-5,0-1 3,0 3 2,0 0-6,0 2 2,0 1 4,0 2-4,0-3-1,-4 3 7,0-5-4,4-2 11,0-3-7,0-8 14,0-3-18,0-1-3,0 1 1,8-1-1,-3 1-2,-1-3 1,1-2 0,3-4 3,-5-4 0,-2-4-1,3 1-1,-2 0-1,-1 0 2,2-3 33,-3-4-31,0 0-3,0-2-1,0 1-1,0-4 1,0-2-2,0-3-1,0-8-2,0-1 3,0-6 2,0-3-3,0-1 1,0 0 0,0 2 0,0 5 1,5 5-7,-1 2 8,2 0 0,3 1-2,-3-2-1,0 2-1,-1-3 1,-2 1 2,-2 3 0,-1 1-1,0 1 0,0 1-5,0-1 1,0-1-3,0-2-2,0-1 6,0-6 4,0-2-2,5-2 3,2-3 1,-1 1 2,1-4 2,4-3 4,2-2 2,8 0-5,5 0-1,8 0 0,6-2-3,8-3 6,7 2-2,2-3 0,5 1 8,10-1-10,10 2-4,8 1 1,2 2 4,-1 1-4,-3 0 2,-3 0-3,-2 4 0,1 3-6,-3-3 6,-6 0 0,-6-1 1,-6 1-1,-8 1 0,-10 2-2,-5 2-3,-7-4 3,-4 0-1,1 2-6,0-2 5,0 2 3,-6-2 1,0 1 0,-5-4 0,-6-1 0,-4-1 3,1 0 1,-6 0-2,1 0 1,-1 0-2,5 0-1,3-6 0,5-2 0,3-1 1,3-1 3,-6 0-1,-2-1 5,-5-3 0,-5-4-2,1-3-4,-1-4-2,4-5 0,1-3 0,1-6 0,4-7-2,0-2 2,1-10 3,-2 0 1,3-7 6,-2-8-3,0-5-4,0-3 0,-3 3 0,3 3-2,-5-3-1,-1 3 0,1-2-3,-2 3 1,3 4-2,2 8 2,2 1 1,7 1 2,0 2 0,-1 2 1,3 1 1,-3-4-1,-5 0-1,1-7-1,-5-6-2,3-2 2,-2-2-2,4 1 2,1 1 1,-2 2 0,1 2 1,-3 1-2,-3 0-1,-1-2 1,-5-3 0,-4-6 0,-1-9 0,0-8 0,0-7 0,-3-6-1,-13-1 1,-1-3-1,-3 6 3,0 1-2,4 5 0,-4 7 0,5 2 0,-1 3 1,1-2 0,-1-2-1,-3 0 3,0 2-3,-1 0-1,0 2-4,1 4-3,6 9 0,3 9 6,7 12-6,3 10 5,0 9-10,0 3 6,0 5 4,0 10 0,0 6-1,0 6 1,0 4 2,0 2-6,0 1-2,0 0-1,0 0-2,0 0 10,0 0 2,0-3 0,0 1 3,0-3-3,0 0 1,-1-2-1,-7 0 0,-6-4-1,-6-2 0,-11-4-1,-12-3-2,-9 1 4,-11 0 4,-7 7-4,-8 4-1,-10 5-4,-16 3 2,-14 0 1,-20 1-20,-15 17-101,-2 2-99,12-5-288</inkml:trace>
  <inkml:trace contextRef="#ctx0" brushRef="#br0" timeOffset="11958.667">8420 1313 326,'0'0'527,"0"0"-489,0 0-3,0 0 9,0 0-28,0 0 18,0 0-10,-27-14-16,-1 40-4,-8 13 0,-4 11 1,-6 12-1,-5 5-4,0 0 2,4-4-2,8-12 0,10-12 2,12-8-5,9-12 2,7-8-9,1-4 6,0-3 2,0-4-3,3 0 4,7-4-5,5-8 11,-2-6-5,-2-3 4,-4 1-2,-4-2-1,-3 3 3,0 0 1,0 4 0,0 3-4,-4 4-1,-7-1-1,-2 5 1,4 1 1,3 0 0,0 3 4,4 0-4,2 0 3,-1 0 1,0 6 1,-1 10 8,-1 1 0,2 3-3,-2 2-5,0-3 4,3 1 9,-2-1-12,2-2-2,0-1 3,0-4-2,0-4-2,0-2-1,0-5 5,0-1-4,0 0 17,5 0 9,17 0-5,15 0 1,18-4-14,13-10-12,5-2-68,-3 1-99,-9-1-175</inkml:trace>
  <inkml:trace contextRef="#ctx0" brushRef="#br0" timeOffset="12699.0837">4105 1446 257,'0'0'96,"0"0"-60,0 0-8,0 0-28,0 0-1,0 0-26,-12 0-47,3 2-56</inkml:trace>
  <inkml:trace contextRef="#ctx0" brushRef="#br0" timeOffset="13526.0002">2649 1272 67,'0'0'550,"0"0"-545,0 0 9,0 0 81,0 0-26,0 0-15,-3-17-24,3 17-30,0 8 5,8 8-3,2 1 12,5 0-10,0 0-1,-2-5 2,1-2-5,2-6 2,-2-1 4,5-3 2,4 0 20,2-15 0,3-7-5,1-4-9,-1-7-6,-1-3 4,-2 0-5,2 2-4,-2 1-3,0 4 0,0 7-40,-3 3-128,-7 7-180</inkml:trace>
  <inkml:trace contextRef="#ctx0" brushRef="#br0" timeOffset="13945.9113">2600 1221 1009,'0'0'0,"0"0"-34,0 0 34,0 0 0,0 0 11,0 0 12,8 85-5,3-58-6,0-4-3,4-3 3,-2-7 1,-1-2 8,5-6-6,0-5 14,3 0 5,4-3 1,1-10-9,3-3 1,1-4-2,-4-3-5,-1-2-4,0-4-3,1-4-3,5-5-5,6-3-5,10 0-12,2 3-46,7 2-86,2 2-251</inkml:trace>
  <inkml:trace contextRef="#ctx0" brushRef="#br0" timeOffset="16457.9531">7865 2853 674,'0'0'35,"0"0"-33,0 0-1,0 0 13,0 0 1,0 0-1,0 47-8,0-33-6,3 0 4,2-3-2,-1-2 6,4 1 8,-4-5 11,2-1 2,3-4-2,-3 0 8,3 0-7,3 0 2,-3-7-6,9-5-6,1-7 3,10-5 6,6-8-4,6-8-2,8-5 4,0 0 0,-5 3-6,-5 4-4,-7 10-11,-8 7-4,-8 10-15,-7 5-13,-3 2-35,-5 4-15,-1 0-52,0 0-64,0 0 81,-8 6-8,-2 0-25,3-2 11</inkml:trace>
  <inkml:trace contextRef="#ctx0" brushRef="#br0" timeOffset="17478.3606">3470 2905 250,'0'0'152,"0"0"-122,0 0 10,0 0 49,0 0-8,0 0-1,0 0-37,0 0-20,0 0-16,0 0-4,0 0 1,0 0-4,0 0 2,0 0-2,0 0-3,0 0-1,0 0 1,0 0 0,0 0 3,0 0 2,0 0-1,0 0 0,0 0-1,0 2 3,0-2 0,0 0-3,0 0 2,0 0-1,0 0 0,3 1 4,0-1-4,-2 1 6,2-1-5,0 0 3,-2 2-2,-1-2-2,0 0 0,0 0 0,0 0 4,0 0-2,0 0 2,0 0-5,0 0 7,0 0-1,0 0 1,0 0-1,2 0-3,-2 0-1,0 0 1,0 0-3,0 0 1,0 0-1,0 0-2,0 0 0,0 0 2,0 0 0,0 0-1,2 0-11,-1 1-21,1 1-18,0-2 6,3 0-16,-2 0 16,0 0-7,0 0-16,0 0 36,-3 0 18,3 0 14,-2 0-12,1 0-4,-2 0 3,2 0-3,-2 0-48,1 0-8,3 0-9,1 0-17</inkml:trace>
  <inkml:trace contextRef="#ctx0" brushRef="#br0" timeOffset="17809.8273">3571 2907 25,'0'0'45,"0"0"-4,0 0-7,0 0-16,0 0-13,0 0-1,13-7 3,-13 7 2,1 0 3,1 0-4,0 0-4,1-2-2,-1 2-2,-2 0 3,4 0-3,-4 0-1,0 0-11,0 0-12,3 0 12,-3 0 10,3 0 0,-3 0 0,3 0 4,-3 0-4,0 0 0,0 0-15,2 0 11,-1 0 4,1 0 2,0 0 1,-1 0 1,1 0-2,-2 0-13,2 0-13,1 0-4,0 0-3,0 0-3</inkml:trace>
  <inkml:trace contextRef="#ctx0" brushRef="#br0" timeOffset="25313.4108">19309 2599 869,'0'0'0,"0"0"-66,0 0-211,103 0 69</inkml:trace>
  <inkml:trace contextRef="#ctx0" brushRef="#br0" timeOffset="25552.9487">21294 2688 617,'0'0'0,"0"0"-83,0 0-5,80-4-78,-61 4 96,0 0-34</inkml:trace>
  <inkml:trace contextRef="#ctx0" brushRef="#br0" timeOffset="25796.018">22444 2617 42,'0'0'965,"0"0"-965,0 0-115,0 0-21,0 0 90,0 0 45,50-16 1,-50 16-157,0 0-181</inkml:trace>
  <inkml:trace contextRef="#ctx0" brushRef="#br0" timeOffset="27081.3435">15176 3727 555,'0'0'42,"0"0"-24,0 0 32,0 0 40,93-26 26,-40 16-5,14 0-31,20-3-9,21 0 6,20 3 12,16-1-7,6 1-18,1 0 2,-4 5-15,-10 0 10,-18 2-21,-21 0-10,-22 0-8,-19 0-4,-15 3-11,-15 0-3,-14-3 3,-6 3-7,-5-1 1,-2 1 0,0 0-1,0 0 0,0 0-1,0 0-3,0 0-9,0 0-1,0 0-12,0 0-4,0 0-18,0 0-22,0 0-19,0 0 2,0 4-25,-6 6 5,0 0-29,-3-1-40,-3-2-30,-3-1 57,2-5-118</inkml:trace>
  <inkml:trace contextRef="#ctx0" brushRef="#br0" timeOffset="28044.1789">21542 4648 1117,'0'0'0,"0"0"-133,0 0 11,0 0 53,0 0-28,86-17-81</inkml:trace>
  <inkml:trace contextRef="#ctx0" brushRef="#br0" timeOffset="28247.1768">22689 4671 884,'0'0'0,"0"0"-60,0 0-111,0 0 90,0 0-182</inkml:trace>
  <inkml:trace contextRef="#ctx0" brushRef="#br0" timeOffset="28456.3174">24774 4751 1300,'0'0'0,"0"0"-392,79-22-516</inkml:trace>
  <inkml:trace contextRef="#ctx0" brushRef="#br0" timeOffset="39785.14">18020 9314 474,'0'0'21,"0"0"-17,0 0 4,0 0-4,0 0-4,0 0 0,0 0-6,0 0-19,58 49-23,-52-40 0,-3-3 22,0-2 20,-1-3-7,-2-1-24,0 0 28,0 0 3,0-5 6,0-3 14,0 2 13,-8 0-16,-5-1-3,-5 5 7,-6-3-5,-5 2-7,-1 3-3,0-2 0,0 2 2,3 0 5,1 0 41,6 0 12,2 0 6,12 2 3,3 0 12,3-2-2,0 4 3,24-1-10,25 0 15,32-3 8,39 0-29,37-4 3,31-12 3,15 2 1,9 6-8,-2 4-6,-4 4-22,-4 0 1,-9 0-17,-10 0-12,-10 0-3,-18 0 4,-22 0-10,-18 0 0,-22 0-1,-16 0 0,-13 0 1,-11 0-1,-13 0 2,-12 0-1,-14 0 0,-8-2-7,-5 0-9,-1 2-3,0-1-5,0 1-2,-3 0-8,-14 0-2,-9 0 25,-17 0 5,-10 0-3,-17 0 4,-11 8-28,-18 1 33,-15 6-6,-10 0 2,-10-1 4,0-2-15,1-1 2,4 2 3,11-1 5,12 0 5,15-2 4,18-1-1,19-4-2,21 0 0,18-2 6,10-3-3,5 0 25,13 0 29,34 0-8,38 0-38,38 0-3,29-5 6,20 0 12,11 2 5,12 0-4,-2 3 6,-5 0-12,-17 0-8,-22 0 1,-25 0 4,-24 0-14,-22 6 0,-25 1-5,-22-4 0,-18-1 1,-13-2-3,0 0-13,-2 0-16,-25 0 4,-19 0 17,-24 0 2,-16-7 0,-19 1-14,-19 4 3,-17 0-5,-24 2 11,-12 0-22,-10 4 17,-1 9 1,9 2 7,10-1-1,18 3-1,18-6-2,13 0 8,22-5 0,18-4 5,23 0 1,23-2 0,19 0 1,11 0 0,4 0 17,0-2 29,13-5-23,10-1-20,12-2 1,5 3-2,4 1-6,-3 3 3,-5 0 0,-10 0 0,-4 3-2,-9 0 0,-2 0 0,-4 0-3,-3 0-8,-2 0-6,-2 0 6,0 0-1,0 0-8,0 0 1,0 0-7,0 0-20,0 0-29,0 0-24,0 0-13,-5 0-2,-14 0 12,-9 0-42,-9 0-12,-6 0-81</inkml:trace>
  <inkml:trace contextRef="#ctx0" brushRef="#br0" timeOffset="40720.7869">18068 9388 531,'0'0'52,"0"0"-49,0 0 5,0 0 64,0 0 38,0 0-41,31-2-30,17 8 33,32-1 16,35-2 2,36 0-9,44-1 0,28-2-19,18 0-4,10 0 4,-14-8-23,-12-4-1,-22-1-11,-32 2-7,-30 0-1,-34 4-10,-29 3-8,-29 1-1,-18 3 0,-19 0-1,-9 0-6,-3 0-23,0 0-16,-4 0-9,-21 3 9,-15 4 29,-16 0-8,-19 0 24,-25-2-20,-21 2 19,-20 1-6,-19-2-4,-4 2-25,-4 3 6,4 0 8,7 1-7,7 2 8,14-1 2,20-6 3,23-4-2,33-1 19,27-2 5,24 0 14,12-6 62,51-12 44,49-6-99,48-1-5,44-2-7,27 3 10,6 5 1,4 6 13,-7 9-11,-19 4-5,-24 0-7,-30 0-15,-33 0 0,-31 0-2,-34 3-4,-24-3-27,-21 3-21,-9-2-44,-20-1-61,-23 0 64,-21 0 9,-19-4-12,-10-3 25,-12 3 4,-11 1 52,-5 3 17,0 0 35,4 0 5,21 1 4,24 7 18,29-3 4,28-5-29,18 0 9,50 0 75,33-10-92,34-5-29,12-2 2,-1 1 1,-13-1-3,-21 5 1,-18 2-1,-16 0-10,-14 3-33,-10 1-51,-9 2-30,-5 3-67,-5-2-101,-7 2-169</inkml:trace>
  <inkml:trace contextRef="#ctx0" brushRef="#br0" timeOffset="48640.6653">2373 11185 588,'0'0'87,"0"0"-74,-91 0 9,63 0 54,7 0 8,9 0 14,2 2-33,10 1-19,12 1-4,39-2 14,48-2 32,53 0-16,47-20-48,39-5 4,18-5-13,2-1 3,-9 5 7,-14 1 7,-23 4-9,-22 4-9,-29 8-11,-24 6-3,-28 3-17,-33 0-48,-27 0-33,-34 10-74,-15-4-70,-40-6-129</inkml:trace>
  <inkml:trace contextRef="#ctx0" brushRef="#br0" timeOffset="48984.1146">2638 9910 1075,'0'0'18,"0"0"-15,0 0 26,0 0 12,0 0-13,19 128 96,-10 0-16,-2 27-61,-4 7-20,-3-5-1,0-11-4,-3-15-9,-4-15-7,-2-15-6,3-18-5,6-23-68,0-19-33,0-24-74,13-17-74,4-24-179</inkml:trace>
  <inkml:trace contextRef="#ctx0" brushRef="#br0" timeOffset="50606.1598">2533 10294 567,'0'0'253,"106"-2"-245,-13 0 25,23 0 78,16-1-24,12 3 10,2 0-33,-8-3-28,-20 2 20,-25 1-9,-28 0-10,-24 0-17,-16 0-13,-16 0-5,-7 0-2,-2 0 1,0 0-1,-2 1 4,-10 2 3,-6-1 0,0 2-3,-1 2-2,7 7 0,-4 5-4,-1 11 2,4 15 0,-2 12 3,0 15-2,4 11 2,2 7 6,1 2 0,2 1 1,-5-9-5,1-11 2,4-13-5,1-15 0,5-10-1,-1-8 1,1-9-1,-3-5 0,3-9-1,-2-2-1,2-1-6,0 0-3,0 0-10,0 0-15,0-4-2,0-2 11,0 4 8,0 0 8,0 1-1,0 1-3,0 0 10,0 0 0,0 0-2,0 0 3,0 0-7,0 0 1,0 0 8,0 4 1,5 0 1,-1-1 1,1 0 3,-2-2 3,-3-1-1,3 0 5,0 0 5,1 0-8,1 0 1,4-7-4,0-2-4,3-1 0,9 0 0,11-2-1,13 0 2,15-1-3,8-1 1,10 4 7,-5 0 22,2 5-6,-5 3-6,0 1 0,4 1-3,-4 0-10,5 0 3,-2 0-6,2 0-1,2 0 1,-4 0-1,-11-1 0,-19-2 2,-18-1-1,-19 4-2,-3-3 0,-3 1 6,0-5-6,0-4-2,-8-3 2,0-2 4,0 1-1,4 0-3,-1 0 0,2 0 0,0-3 0,3 0 0,0-4-4,0-6 4,0-3-8,0-10 4,0-12-15,0-10 5,5-15-6,-5-18-8,0-17-21,0-7 27,0 2 22,0 12 1,0 21-1,0 17 11,0 19 5,0 15-12,0 13-4,0 11 4,0 6-4,0 4 0,0 0-11,0 0-1,11 4 11,15 7 1,11-3 1,15 0 8,14-5 11,21-2 5,13-1-1,10 0-5,5 0-9,-8-9 11,-4 1 3,-5-1-4,-7 0-7,-8 3-5,-6 1-3,-14 1-1,-16 4-2,-15 0 0,-16 0-2,-10 0 0,-3 0-6,-3 0-7,0 0-6,0 7 14,-7 1 5,-4 3 3,1 4 1,-2 6-1,6 14 1,3 18-4,3 22 4,0 16 5,0 11 1,5 10-9,1 1 5,-6 1 2,0-3 7,0-5 7,-6-6-9,-2-15-4,2-15-5,4-15 3,2-14-1,0-12 1,0-10 1,0-8-4,0-5 1,2-4-1,-1 0-1,5-2 5,11 0 0,11 0 2,23 0-4,25-8-4,20-7 1,14-3 4,5-1-7,-5 2-6,-18 4-55,-21 6-60,-22 0-177,-30-4-544</inkml:trace>
  <inkml:trace contextRef="#ctx0" brushRef="#br0" timeOffset="51130.992">2727 12213 741,'0'0'123,"0"0"-85,40 151 128,-4-50-31,0 22-22,-11 1-70,-14 1-10,-11-6-16,0-12-3,-5-8-10,-4-14-4,4-15-34,5-12-93,0-19-67,0-15-156,0-17-366</inkml:trace>
  <inkml:trace contextRef="#ctx0" brushRef="#br0" timeOffset="51393.6122">2567 13152 1034,'109'-10'93,"56"-7"-82,54-7 70,27-4 7,22 1 4,3 1 11,-8 3-45,-15 6-47,-26 0-9,-28 2 2,-30 6 9,-31 4-13,-32 5-9,-28 0-54,-30 0-119,-34 2-86,-9-2-348</inkml:trace>
  <inkml:trace contextRef="#ctx0" brushRef="#br0" timeOffset="54433.0554">2828 13191 583,'0'0'79,"0"0"-35,0 0 61,0 0-39,0 0-4,0 0-15,8 34 11,-3-5-12,0 5-2,-2 6-7,-1 4-15,-2 5-7,0 3-7,0 1 4,0-3-8,-5-2 0,2-7 3,1-5 6,2-4-5,0-6 1,0-6-1,0-3-4,5-1 5,0-3 2,5-1 2,-2-2-1,2-2-2,8 0 6,9-2 5,15-4-7,17-2-6,22 0-4,16 0 4,16-8 1,9-4 16,4 0 10,-5 0 14,-2 4-6,-16 2 4,-15 5-15,-21 1-12,-18 0-14,-18 0-5,-14 0-1,-9 1 0,-6 1 0,-2-2-2,0 0 0,0 0 1,0 0 1,0 0 0,0 0 5,0-7-5,0-5-8,-4-5 1,-5 2 0,3-2 4,1-1-5,-1-4 4,2-1-1,-1-6-8,0-6-11,2-9 8,3-7-12,-2-8 8,1-5-10,1-2 11,0 5 0,0 9 18,1 10 1,9 9 4,-5 10-4,-3 4 2,-2 5-4,0 1 2,0 1-7,-5 2-10,-5 3-2,4 3 15,4 4-5,-1 0 2,3 0 1,0 0-3,0-3-1,0 3 7,0 0-5,0 0 4,0 0-11,0 0 4,0 0-3,0 0 8,0 0-3,0 0 3,0 0 0,0 0-4,0 0 9,0-2 2,0 0-1,0-3 2,0 0-2,0-1 0,-3-1 0,0-3-1,-2-1 1,-2-4-1,-2-4-1,0-6-7,-4-3-12,2-2-2,2 2 20,2 6 3,6 5 3,1 3 2,0 4 0,-2 0 1,-1 2-5,2 2 2,-2 1-2,1 2-1,2 0 1,0 2 0,0 1-1,0-2-5,0 2 5,0 0 1,0 0-1,0 0 0,0 0 0,0 0 0,0 0-1,0 0 1,0 0 2,0 0-1,0 0-1,0 0 0,0 0-2,0 0-1,0 0-5,0 0 4,0 0-1,0 3 4,0 0-4,0 2-8,2-2-2,1 2-32,0-1-45,0 3-17,4 1-43,-3 1-35,1 0-95</inkml:trace>
  <inkml:trace contextRef="#ctx0" brushRef="#br0" timeOffset="55637.1636">4016 12908 337,'0'0'183,"0"0"-162,0 0 45,0 0 42,0 0-44,0 0-9,0-8-35,7 8 0,5 0 34,7 0 10,8 0-12,8 3-11,14 2 8,7 1 2,10-3-9,7-2-11,3-1 20,6 0-23,3 0 10,0-4-6,-1-5-13,-5-3 2,-5 3-13,-11 0 0,-6 3 1,-15 3-7,-13 1 0,-9 2-2,-11 0 0,-6 0-1,-3 0-3,0 0 0,0 0 4,0 0 0,0 0 0,0 0-2,0 0-1,0 3 0,0 9 0,-8 7 4,1 8-1,-2 4 1,5 13-1,3 6 2,1 13-1,0 9 2,5 6 5,11 2 0,-2-1 2,-1-3-6,2-6 5,-2-5-2,-2-14-7,-2-6 1,1-13 2,-4-13-3,-1-3 2,-1-10-1,-1-3 0,-1-3 1,-1 0-2,3 0 3,7 0-1,7 0 5,12 0-2,10 0-2,11-7 2,13-2 6,12 2 0,9 4 3,1 3 9,0 0 0,0 3-8,-1 6 11,0 5-18,-6-2 6,-3 3-13,-13-1-1,-14-1 10,-14 0-10,-7-2 1,-7-2-2,-5-1 0,-8-6-5,-7-2-6,-1 0-1,0 0 3,0-2 10,-9-18-5,0-10 5,-7-7-13,6 0 8,-1-4-11,2 0-1,3 1 11,-5-9-1,-2-5-4,-2-7 8,-3-15-9,-4-12 3,-3-16-6,-3-14-6,-4-10 15,-4-4 6,1 14 0,3 22 1,8 30-1,9 31 0,6 20 1,6 7 0,3 7-1,0 1-6,0 0-4,0 0-7,0 0 0,0 0 9,0 0 4,0 0-2,0 1 3,0 5 2,15 3 1,3-1 0,8 1 2,3 0 2,10-3-1,9-5 5,13-1 20,13 0-2,7-3 1,3-10-5,2 1 0,-3-2 0,-6 2-11,-10 1 3,-15 0-2,-12 8-8,-14 0 1,-15 1-5,-6 2-1,-5 0-9,0 0-27,0 0-10,0 0-20,0 0-4,-3 0-36,-10 0 13,1 2-31,-3 1-113,-2-3-371</inkml:trace>
  <inkml:trace contextRef="#ctx0" brushRef="#br0" timeOffset="56595.213">3989 10775 435,'0'0'0,"0"0"-124,0 0-57</inkml:trace>
  <inkml:trace contextRef="#ctx0" brushRef="#br0" timeOffset="57194.0256">3458 13489 372,'0'0'0,"0"0"-219</inkml:trace>
  <inkml:trace contextRef="#ctx0" brushRef="#br0" timeOffset="57611.0637">2991 12857 375,'0'0'91,"0"0"-23,0 0 37,149-16 27,-39 12-29,42-3-30,44-2-47,35-1-17,24-1-2,11-2-6,-8-6 2,-9-1 2,-24-2-5,-37-2-50,-39-4-187,-44-4-292</inkml:trace>
  <inkml:trace contextRef="#ctx0" brushRef="#br0" timeOffset="58209.9839">2259 11085 678,'0'0'51,"0"0"-36,0 0-9,-93-20 19,69 25 62,9 18-8,5 9-23,10 7-6,6 4 2,21-4-3,9-8-11,5-8-20,-2-10-6,-3-8-1,-5-5-4,-7-5-2,-5-15 2,-8-5 1,-9-8-1,-2-4 5,0 1 5,-16 1-3,-3 11-1,0 6-8,-1 13-5,-2 5-12,-5 18-60,-4 24-24,-7 15-100,-2 9-155</inkml:trace>
  <inkml:trace contextRef="#ctx0" brushRef="#br0" timeOffset="58728.4599">2376 12883 741,'0'0'374,"0"0"-362,0 0 50,0 0 37,0 0-33,0 0 4,-34-44-36,19 44-34,5 6-1,2 7-1,8 3 2,0-2-2,20-2-5,13-4 7,1-5 11,4-3-10,-8 0 0,-7 0 4,-1-10-3,-7-3 3,-6-4 3,0 0-7,-9 1 5,0 3-6,0 2-3,-9 4-4,-3 3-15,-3 4-9,0 0-19,4 0-104,4 11-37,3 0-187</inkml:trace>
  <inkml:trace contextRef="#ctx0" brushRef="#br0" timeOffset="61916.2492">18769 12130 213,'0'0'36,"0"0"-14,0 0 39,0 0 14,0 0 5,0 0-18,0 0-23,-2 2 7,2 0 21,14-1 3,13 1 1,13-1-21,16-1-10,21 0-6,12 0 1,8 0-2,5-3 3,-1-2-6,-4-2 1,-8 5 8,-11-1-9,-11 3 9,-15 0-7,-16 0-9,-12 0-10,-12 0-1,-9 0-9,0 0 5,-3 0-7,0 0 3,0 0 2,0 0-4,0 0 1,0 0-2,0 0 0,0 0 1,0 0-1,0 0-1,0 0 0,0 0 2,0 0-2,0 0 0,0 0-1,0 0 2,0 0 0,0 0-1,0 0-1,0 0 1,0 0 1,0-1 1,0 1-1,0 0-1,0 0 5,0 0-5,0 0 3,0 0 2,0 0 1,0-2 0,0 2-4,0 0 1,0 0 2,0 0-4,0 0-1,0 0 2,0 0-2,0 0 0,0 0 1,0 0-1,0 0 1,0 0 0,0 0 0,0 0-1,0 0-3,0 0 3,0 0 0,0 0 0,0 0-1,0 0 2,0 0-1,0 0 0,0 0 1,0 0-2,0 0 1,0 0 0,0 0 1,0 0 0,0 0-1,0 0 0,0 0 1,0 0-1,0 0 1,0 0-1,0 0 0,0 0 0,0 0-2,0 0 2,0 0 1,0 0-1,0 0 0,0 0 0,0 0 0,0 0 0,0 0-2,0 0 2,0 0 0,0 0 0,0 0 0,0 0 0,0 0 3,0 0-3,0 0-3,0 0 3,0 0 1,0 0 0,0 0 0,0 0 1,0 0-2,0 0 1,0 0-1,0 0 0,0 0 1,0 0-1,0 0 0,0 0 0,0 0 1,0 0 0,0 0-1,0 0-1,0 0-29,-3 0-58,-8 0-46,-8 0-108,-9 0-177</inkml:trace>
  <inkml:trace contextRef="#ctx0" brushRef="#br0" timeOffset="63940.8848">21754 13532 252,'0'0'22,"0"0"6,0 0 49,0 0 51,0 0-11,0 0 37,0 0-41,78-17-66,32 7 4,30-4-2,13 0 12,7 1 27,2 4-3,-7-1-18,-9 1-24,-14 3-13,-19-2 8,-22 4-3,-21 2-14,-19 2 0,-17 0-17,-14 0-4,-10 0 0,-10 0 0,0 0-25,0 0-5,0 0 4,-8 0 21,-3 0 5,0 0 1,1 0 1,0 0-2,-1 0-7,-4 0-14,-1 5-7,-10 4-13,-2 1-51,-8 8-16,-4 0-40,-3 2-99,-2 1-94</inkml:trace>
  <inkml:trace contextRef="#ctx0" brushRef="#br0" timeOffset="65426.7428">18781 14596 901,'0'0'84,"0"0"-13,0 0-53,143-53-7,-28 35 60,25 0 37,24 3-19,11 3-38,4 2-17,-2 4 29,-7 0-14,-12 0 5,-12 2-10,-17 3-14,-22 0-5,-25 1-6,-22 0-9,-25 0 1,-16 0-6,-13 0-3,-5 0-2,-1 0 0,0 0-2,0 0 2,0 0-9,0 0-7,0 0 1,0 0 0,0 0-1,0 0 2,0 0-2,0-2 7,-1 0 3,1 2 3,0-1 2,0 1 1,0 0 0,0 0 0,0 0 0,0 0-6,0 0-3,0 0-4,0 0 1,0 0 5,0 0-2,-2 0-1,2 0 8,0 0 1,0 0-3,-1 0-7,1 0 7,0 0-5,0 0-1,0 0 1,0 0 1,-2 0 3,2 0 2,0 0 0,0 0-4,0 0-3,0 0 3,0 0 1,0 0 1,0 0-1,0 0-4,0 0-1,0 0 0,0 0 7,0 0 2,0 0 1,0 0 0,0 0 0,0 0 1,0 0 0,0 0 0,0 0-1,0 0 1,0 0 0,0 0 2,0 0-2,0 0 0,0 0 0,0 0 0,0 0 0,0 0 0,0 0 0,0 0 0,0 0 0,0 0 1,0 0-1,0 0 0,0 0 0,0 0 1,0 0-1,0 0 0,0 0-1,0 0 1,0 0 0,0 0 0,0 0-3,0 0 3,0 0 0,0 0 0,0 0 0,0 0 0,0 0-3,0 0-3,0 0-10,0 0-6,0 0-5,0 0-3,0 0 8,-1 0-4,-1 1-1,-1 3 17,0-2 1,3 1 0,-2-2-10,2-1-11,-3 2-8,2 1-4,-5-1-2,3 3-22,-3-1-10,0 1-49,-1 1-18,-4 0-12,1-2-106</inkml:trace>
  <inkml:trace contextRef="#ctx0" brushRef="#br0" timeOffset="67915.2686">21381 15668 665,'0'0'156,"97"-19"-74,-29 12 34,17-1-13,11 3 28,11-1-30,9 3-41,7-2-23,-3 1-13,-1 0 3,-3 1-15,-1 0 13,4-2-9,-4 2-10,-8-3-1,-6-2-5,-13-1 0,-14 1 1,-16 2 0,-18 2-1,-11 0 1,-12 1 1,-7 0-4,-5 3-3,-5 0 3,0 0-25,-5 0-5,-15 0 21,-10 0 8,-7 0 3,-8 0 0,-6 0 0,-1 3-4,-4 5-11,0-2 1,-5 0 2,-2 0 7,-4 0-1,6 0-1,8 1 6,11-2-3,13-1-5,14 0-7,9-4 9,6 0 7,0 0 3,23 0 9,20 0 4,17-8 1,8-1 16,0-1-3,-4 1 0,-11 1-9,-8 5-13,-6 0-8,-5 2 3,-3 1-3,-5 0 0,-4 0-4,-10 0-5,-4 0-12,-7 0 3,-1 0 0,0 0 0,0 0 0,0 0 14,0 0-1,0 0 0,0 0 2,0 0-1,0 0-1,0 0-6,0 1 1,0 3 10,0 1-6,-1 0-5,-4-1 0,2-1 1,2 0 8,1-1 0,-3-2-2,3 0 1,0 0 2,0 0 0,0 0-2,0 0 1,0 0 1,0 0 1,0 0-8,0 0 8,0 0-1,0 0-2,0 0-14,0 0-9,-2 0-9,2 0 6,-3 0 6,-3 0-10,-1 0 17,-1 0-7,-1 0-28,-2 0-30,-5 0-31,-3-2-34,-5-2-25,-2-2-113</inkml:trace>
  <inkml:trace contextRef="#ctx0" brushRef="#br0" timeOffset="75772.156">12662 9138 74,'0'0'0,"0"0"-26,0 0 16,0 0-19,54 77 21,-45-40 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2-28T10:18:13.602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1416 7536 1042,'0'0'51,"92"-17"-46,-49 10-5,4 2 51,6 1-3,7 1-14,9 0-34,9 1-50,5-4-126,2-2-228</inkml:trace>
  <inkml:trace contextRef="#ctx0" brushRef="#br0" timeOffset="348.9434">3206 7525 810,'0'0'103,"0"0"-87,0 0 69,0 0 10,0 0-17,0 0-40,101 14-28,-46-14-10,10 0-3,7 0-111,3-7-85,1-3-235</inkml:trace>
  <inkml:trace contextRef="#ctx0" brushRef="#br0" timeOffset="650.6015">4784 7521 767,'0'0'201,"0"0"-167,0 0 55,0 0 19,0 0-21,0 0-33,42 6-32,-5-6-5,0 0-10,2 0-7,7 0-5,-3 0-79,2-3-98,0-10-162</inkml:trace>
  <inkml:trace contextRef="#ctx0" brushRef="#br0" timeOffset="928.1294">5797 7504 796,'0'0'308,"0"0"-307,105-9 9,-58 9-10,2 0-33,-7 0-147,-8 0-722</inkml:trace>
  <inkml:trace contextRef="#ctx0" brushRef="#br0" timeOffset="7557.233">3769 3132 389,'0'0'242,"169"-9"-202,-63-1 19,3-2-5,-5 2 14,-4 3 7,-6 0-21,-7 3-17,-1 0-11,-7 2-9,-1 2-6,-11-3-7,-3 3-1,-7-1-1,-6 0-2,2-2 1,-6 0 2,0 0-3,-11 2 0,-8-1-4,-10 0-1,-8 2 4,-8 0-6,1 0-7,-3 0 4,0 0-2,-15 0-10,-16 0 20,-9 0 1,-14 2 1,-6 3 0,-1 2-1,-6 0 1,-2 1 2,-9 2-2,1-1 0,3 1 0,8-6 1,17 3-1,22-6 3,9-1 0,15 0 1,3 0 21,18 0 1,25 0-6,19-5-16,19 2-3,9-1 0,1-1 3,-6 4-4,-8-1 1,-6 0-1,-12 2 0,-13 0-3,-16 0-40,-15 0-54,-9 0-43,-6 0-37,0 0 49,-3 0 32,-16 0 28,-10 0-19,-4 0 56,-2 0-33,1 0-43</inkml:trace>
  <inkml:trace contextRef="#ctx0" brushRef="#br0" timeOffset="14418.6033">1866 7928 413,'0'0'96,"0"0"-79,0 0 63,0 0 22,0 0-30,0 0-8,0 0-11,-43-64-10,37 57 7,0 0-10,0 1-2,-1-2-1,2 3 2,-1-2-9,0 2-5,0-3 6,-1 1-10,-2 2-3,0-1-7,1 1 4,-2-1 2,-5 2-9,0 0-6,2-1 6,-2 1-3,0 0 1,1 1 1,0 0 1,0 0 3,-2 3 0,-1-3-3,-2 0 0,0 3 1,2 0-8,-4 0 3,2 0 2,-2 0-6,2 0 2,-1 0 2,2 0 0,-1 0 3,-1 0-6,0 0 1,-1 0-1,1 6 1,-5-1-1,1-1-1,-1 6 7,1-2-4,3 3 3,2-4-3,1 3 1,6-4-2,1 2 0,1 0-1,1-1 0,-3 4 1,3-1-1,0 1-1,0 2 2,0-2 0,2 3-2,1 0 2,0 2 1,0 1-3,1-1 1,-2 1 1,3 0-2,-1 0 1,-1 0 0,3 0 0,0 3 0,0-1 0,0-2-1,3 1 0,0 0 0,0 1 1,0 1 2,0-1-3,6 0 3,0 1 0,0-1 2,3 1-1,-2-1-1,2 1-2,-1-2 5,-2-1 1,6-1-4,-2-2 5,1-3-2,-1 0 0,3 0 2,1-2-1,1 2 0,1-2 9,2-1-2,3-2-4,3 2-1,-1-3-1,6 1 0,0-1 1,-3-1 2,3 1-3,-1-3 3,0-2-5,-1 0 5,0 0-6,0 0 4,-2 0-4,1 0 1,-1-3-2,-3-2 1,-1 1 1,-4 0-2,-1 0 0,-4-1 1,1 0-5,-2-1 4,1-2 0,0 0-1,1-4 0,3-1 2,-5-1-3,5-3 2,-5 1-1,-2-1 1,1-1 1,-5-2-1,2-2-2,-1-2 0,0-2-1,0-1 0,-1-1 0,0 2 3,0 2 0,-5 1 1,3 0-4,-3 2 1,0 0-1,0 0 1,0-2-2,0 0 3,0-1-2,-3-1-1,0 2 0,0-1 0,-3 2-1,-3 1 0,-3 3 0,0 0-5,-4 4 0,-2 2 5,1 2-5,-3 1-4,0 3 5,-1 1-5,2 2-9,7 3-15,-3 0-27,3 0-44,3 8-38,-1 4-123,5 1-242</inkml:trace>
  <inkml:trace contextRef="#ctx0" brushRef="#br0" timeOffset="15371.6856">3085 8415 508,'0'0'179,"0"0"-171,0 0 65,0 0 10,0 0-2,0 0-22,-47 0-30,47 0 1,0 0 21,0 0 15,0 0 12,0 0 3,0 0-11,2 0-8,7 0-1,0 0-9,4-1-9,2-1-3,5 1-10,3 1-10,0-1-5,1 1 0,0 0-1,-2 0-5,-2 0-6,-1 0 1,-4 0 0,-3 0-4,-3 0 1,-3 0-1,-2 0-3,2 1-17,-3 0-38,3-1-43,9 2-70,7-2-112,7 0-146</inkml:trace>
  <inkml:trace contextRef="#ctx0" brushRef="#br0" timeOffset="15932.9581">4442 8489 616,'0'0'137,"0"0"-10,0 0 41,0 0-52,0 0-10,0 0-23,0 0-15,51 0 17,-29 0-21,1 0-5,2 0-10,1 0-18,-1 0-9,5 0-7,-3 1-1,-5 1-12,-3-2 1,-1 2-1,-5-2-2,-2 0 0,-2 0-17,-3 0-20,3 0-30,1 0-41,5 0-99,9 0-96,6-4-207</inkml:trace>
  <inkml:trace contextRef="#ctx0" brushRef="#br0" timeOffset="16451.4332">5932 8477 926,'0'0'106,"0"0"49,0 0 16,0 0-45,0 0-27,0 0-26,18 8-25,5-6-4,5 0-10,5-1-4,0 1-13,-6-2-3,5 0-10,-5 2-1,-3-2-3,-2 0 0,-4 1-5,0-1-39,-6 2-16,-4-2-61,-3 0-102,-5 0-130,0 0-371</inkml:trace>
  <inkml:trace contextRef="#ctx0" brushRef="#br0" timeOffset="18318.7216">4210 8528 251,'0'0'66,"0"0"9,0 0 20,0 0-20,0 0-21,0 0-15,4 0-24,-4 0 1,0 0 7,0 0 6,0 0 6,0 0-6,0 0-6,0 0-1,0 0-9,0 0-3,0 0-10,0 0 0,0 0-58,0 0-74,-7 0-88</inkml:trace>
  <inkml:trace contextRef="#ctx0" brushRef="#br0" timeOffset="21184.7111">2980 9544 63,'0'0'18,"0"0"25,0 0 24,0 0-11,0 0-24,0 0-5,0 0-3,-1 0 1,1 0 4,0 0 8,0 0-4,0 0 0,0 0 8,0 0 3,0 0 6,0 0 8,-2 0-2,2 0 3,0 0-4,0 0-12,0-2 14,0 0 1,8 2-5,7-3 19,9 1 9,1 2 18,8-3-25,0 2-5,0-1-12,-2 1-18,0 1-2,-8 0-11,-3 0-4,-11 0 0,-4 0-7,-5 0-1,0 0-12,0 0 4,0 0-6,0 0 2,0 0 1,0 0-2,0 0-1,0 0-1,0 0-16,0 0-12,0 0-15,0 0-14,0 0-25,1 0-47,4 0-99,8 0-114</inkml:trace>
  <inkml:trace contextRef="#ctx0" brushRef="#br0" timeOffset="23119.6815">4321 10524 587,'0'0'226,"0"0"-158,0 0-11,0 0 51,0 0 44,0 0-24,38 0-43,-19-5-18,8 5-5,-3-4-2,7 1-3,1 1-13,-4-1-17,0 0-3,-8 2-3,-4 0-2,-6-1-8,-4 2-7,-4 0 0,-2 0-1,0 0-3,0 0 0,0 0-3,0 0 3,0 0-9,0 0-5,0 0-1,0 0-13,0 0-20,0-2-37,0-3-26,0 4-9,-4-7-67,-7 0-3,-8-4-124,-1-12-50</inkml:trace>
  <inkml:trace contextRef="#ctx0" brushRef="#br0" timeOffset="35282.9934">3209 12968 1044,'0'0'82,"0"0"-73,0 0-7,0 0 6,0 0 12,46 73-1,-33-38-16,-1-2-1,-3-4-1,-1-3-2,1-8 1,1-4-1,-1-8 1,7-6 6,1 0-6,4-9 12,4-15-9,5-7 3,-3-3-2,5-3 15,0-1-1,-2 4-11,-3 4-7,-5 4-19,-7 12-68,-11 6-108,-4 8-182</inkml:trace>
  <inkml:trace contextRef="#ctx0" brushRef="#br0" timeOffset="35582.9835">3119 13146 1073,'0'0'91,"0"0"-91,0 0 0,0 0 2,84 79 10,-67-53 14,-4 3-9,-1-2-12,1-6 0,-1-6-5,3-8 5,3-5-5,12-2 8,0-13-4,14-15-1,-1-10 1,-2-5 3,-1-5-6,-7-1-1,-3 3-1,1 2-79,-9 10-155,-2 5-270</inkml:trace>
  <inkml:trace contextRef="#ctx0" brushRef="#br0" timeOffset="35987.0604">3077 13053 749,'0'0'48,"0"0"-45,2 77 16,10-33 35,9 3 32,-2 0-20,-1-1-25,0-7-23,-3-6-11,4-11 9,2-7 2,3-10-10,6-5-2,13-12 1,1-20-2,15-13-5,2-9-47,2-8-45,0-4-147,3 1-249</inkml:trace>
  <inkml:trace contextRef="#ctx0" brushRef="#br0" timeOffset="67915.8051">4538 4127 784,'0'0'81,"0"0"-29,0 0 17,90-14 28,-29 11 4,16 3-16,11 0-25,10 0-14,7 0 0,5 0 5,4 0-18,-1 0-8,-9-1 1,-8-3-11,-20-1 2,-21 1 3,-16 3-14,-20-1 0,-11 2-6,-8 0 2,0 0-2,0-1-10,0 0-4,-14-2 14,-10 0 1,-9-1 0,-7-1-1,-12 0 4,-6 5-4,-3 0-2,6 0 2,11 0 0,17 0-2,14 3 2,10-2 0,3-1 2,0 0 3,0 0 3,2 0 0,11 0 0,5 0-3,6 0 3,6 1-6,4-1 4,2 2-6,-1-2 0,-5 0 0,-3 0 0,-9 0 0,-6 0 0,-6 0-6,-3 1-2,-3-1-12,0 0-15,0 0 1,0 0-9,0 0-8,0 0-11,0 0-31,-3 0-35,-10 0 3,-6 0-47,-4 0-90,2 0-165</inkml:trace>
  <inkml:trace contextRef="#ctx0" brushRef="#br0" timeOffset="74761.5907">15226 8624 156,'0'0'56,"0"0"13,0 0-5,0 0-18,0 0 0,0 0 2,0 0-11,-4 0-7,4 0-3,0 0 12,0 0 27,1 0-11,19-2 0,5-2-29,14-2 0,6 0 2,2-1 9,4 1-2,4 1-4,1-1 17,3 0 6,-1 1-28,-4 1-2,-5-1-11,-3 3-3,-8-2-7,-8 2 4,-12-1-1,-7 2-3,-6 1 0,-5 0-2,0 0-1,0 0-3,0 0-12,-3 0 13,-11 0 0,-3 0 2,-7 0-6,-3 0-3,-5 0 5,-5 0 4,-6 0 2,-5 0-1,2 0 0,-2 0-1,6 4 0,9 2 0,13-4 1,11 0 2,9-2-1,0 0 7,5 0-5,21 0 8,7 0-10,4 0-1,1 0-1,-5-2-12,-2 1-18,-4 1-34,-4-1-39,-3 1-52,-7 0-80,-1 0-26</inkml:trace>
  <inkml:trace contextRef="#ctx0" brushRef="#br0" timeOffset="76344.7978">18296 1848 860,'0'0'41,"0"0"15,0 0-1,0 0-29,0 0 7,22 135 118,-5-36-67,2 20-34,-1 16-5,2 15-13,2 4 8,2 2-1,-1-13-6,-4-15-12,-6-13-15,-10-17 3,-3-17-7,0-12-2,-9-18 0,0-15-3,3-14-36,3-13 13,1-9-51,2-11-19,0-26-46,0-17-210,2-15-201</inkml:trace>
  <inkml:trace contextRef="#ctx0" brushRef="#br0" timeOffset="77101.9861">18593 1719 711,'0'0'85,"0"0"-42,0 0 49,0 0-29,0 0 23,0 0-19,-22-72-42,16 72-13,-1 0-12,2 11-3,1 7-6,4 1 5,0 0 0,9 1 0,16-5 4,7-4 0,-1-5 17,-1-6-8,-3 0-1,-10 0 5,-3-14 1,-5-2 19,-2-1-9,-6-3 15,-1 0-16,0 3-9,-8 1 1,-6 8-15,-4 2 0,-8 6-5,-7 0-18,-4 9-50,-4 9-35,0 3-51,1 1-101,7 2-128</inkml:trace>
  <inkml:trace contextRef="#ctx0" brushRef="#br1" timeOffset="128790.6327">11108 9847 1017,'0'0'17,"0"0"28,0 0 66,0 0 22,0 0-55,0 0-35,0 0-18,30 2-9,-15-2-9,1 2-1,7-2-6,-1 0-1,8 0-29,4 0-63,11-7-136,13-5-314</inkml:trace>
  <inkml:trace contextRef="#ctx0" brushRef="#br1" timeOffset="137382.4734">15171 9753 222,'0'0'54,"0"0"46,0 0 18,0 0 2,0 0 20,91 0-42,-31 0-13,14 0-15,13-3-2,8-2-4,4 0-11,-7-2 11,-11 2-19,-14 3-9,-15-1-9,-16 3-10,-13 0-3,-12 0-4,-7 0-7,-4 0 0,0 0 1,0 0-1,0 0 3,0 0-4,0-2 7,-1 0-4,-3 2-1,-1-1-3,2 1-1,-2-2 1,-2 2-1,1 0-2,-1 0-3,-2 0 3,2 0 2,-1 0 0,0 0 0,0 0 1,0 0-1,2 0 0,2 0-1,0 0 1,2 0 0,0 0 0,0 0-1,0 0 1,1 0-5,1 0 0,0 0-2,0 0 2,-2 0-3,2 0-1,0 0-12,0 0-15,0 0-18,0-2-27,0-2-23,0-4-76,0-3-132,0-3-163</inkml:trace>
  <inkml:trace contextRef="#ctx0" brushRef="#br1" timeOffset="139237.5273">15699 9336 266,'0'0'726,"0"0"-724,0 0 5,0 0-2,0 0 3,0 0-8,0 0-9,-3-19-116,-2 19-30,3 0 40,0 0-33,2 0-207</inkml:trace>
  <inkml:trace contextRef="#ctx0" brushRef="#br1" timeOffset="140352.4792">15256 8646 269,'0'0'171,"0"0"-136,0 0 16,0 0 4,0 0 20,0 0-17,-4-3-40,4 3-10,0 0-8,0 0-11,0 0-33,0 0-26,0 0-29,0 0-97,0 0-120</inkml:trace>
  <inkml:trace contextRef="#ctx0" brushRef="#br1" timeOffset="141106.815">15420 9420 414,'0'0'44,"0"0"-41,0 0 28,0 0 9,0 0-7,0 0-25,0 5-7,0-4-1,0 1-9,0-2-88,0 0-208</inkml:trace>
  <inkml:trace contextRef="#ctx0" brushRef="#br1" timeOffset="142133.3967">16642 8643 611,'0'0'76,"0"0"-10,0 0 60,0 0 20,0 0-64,0 0-52,7 9-14,-7 21 44,0 3 2,0 0-22,0-3-7,0-1-14,0-3-8,0-2-5,0-4-5,0-3 0,-1-5-1,1-1-14,0-8-86,0-3-100,7 0-63,11-5-240</inkml:trace>
  <inkml:trace contextRef="#ctx0" brushRef="#br1" timeOffset="142478.8196">16779 8690 294,'0'0'320,"0"0"-289,0 0 65,0 0-8,0 0-26,0 0-59,0-17-3,0 27 0,0 5 5,3-3 1,-1-1 5,3-3 4,-2-1 8,3 0 3,0 0 9,4 0 4,4-1 2,3 2 11,4 3-1,2 1 5,-4 3-21,-3 1-5,-4 2-13,-5-1 0,-3-2-11,-4 0 1,0-2-4,-4-2 4,-13-2-4,-3-1-3,-1-6-30,-1-2-55,2 0-50,3-8-58,5-11-181</inkml:trace>
  <inkml:trace contextRef="#ctx0" brushRef="#br1" timeOffset="142966.368">16875 8640 117,'0'0'515,"0"0"-418,0 0 47,0 0-28,0 0-52,0 0-32,77-10-20,-60 10-9,0 0-2,3 0-1,-2 2-7,1-2-37,2 0 3,-3 0-22,3 0-8,-3 0-9,1-6-15,-1-5 22,-2-3 69,-4-1 4,-6 3 40,-3-1 53,-3 2-16,0 1 20,0 3-18,-4 2-36,-6 5-15,0 0-13,1 5-6,3 12-6,3 4 7,3 2 0,0-2 0,0 0 5,11-8 2,1-2-4,3-6-6,-3-4 10,-1-1 12,2 0 0,-4-7 2,-1-10-16,-5-2-8,-2-1 2,-1 2-4,0 1-1,-1 3-4,-9 3-1,4 2-4,0 3-27,-1 6-59,1 0-60,-3 3-195,-2 9-56</inkml:trace>
  <inkml:trace contextRef="#ctx0" brushRef="#br1" timeOffset="145189.797">16593 10624 43,'0'0'0</inkml:trace>
  <inkml:trace contextRef="#ctx0" brushRef="#br1" timeOffset="145425.7761">16843 11461 109,'0'0'180,"17"111"-130,-5-48 7,-1-2-13,1-2-44,-1-2 21,2-6-21,1-3 0,0-2 0,0 0-22,-1-4 4,-2-2-252</inkml:trace>
  <inkml:trace contextRef="#ctx0" brushRef="#br1" timeOffset="145553.4281">17024 12545 42,'0'0'418,"0"0"-418,0 0-110,0 0-91</inkml:trace>
  <inkml:trace contextRef="#ctx0" brushRef="#br1" timeOffset="157036.8857">11705 5132 781,'0'0'89,"107"-6"-57,-29-1 37,14 0 16,11-1 10,4 3-15,2 4-23,-3-1-16,-9 2-24,-10 0-2,-11 0-8,-9 0-1,-9 0-6,-12 0-3,-14 0 3,-10 0 0,-14 0-2,-4 0-3,-4 0-15,0 0-15,-9 0-2,-16 0 24,-13 0 13,-17 0 6,-15 0-6,-16 0 0,-10 0 0,-10 0 0,3 6 0,11 1 0,25 0 0,28-2 1,27-5-1,12 0 0,33 0 17,30 0 32,28-3-32,17-6-3,7 2 1,-7 1 21,-9 2 8,-13 2-24,-15 2-20,-21 0 0,-14 0-1,-17 0 0,-13 0-1,-2 0-12,-4 0-22,0 0-8,-6 0 6,-9 0 21,-4 0 17,-2 0 6,0 2 0,3-2-2,4 0-3,0 0-1,3 0 0,1 0-4,1 0-2,4 0-3,3 0 6,1 0-1,0 0 1,1 0-3,0 0-3,0 0 3,0 0-1,0 0-4,0 0-1,0 0 0,0 0 4,0 0 3,0 0 2,0 0 1,0 0 1,0 0-4,0 0 3,0 0-2,0 0 3,0 0-1,0 3 1,0-3 1,0 0 0,-2 0 0,2 0-2,-1 0 1,-1 0 1,2 0-1,0 0 1,0 0-1,0 0 2,0 0-1,0 0 0,0 0 1,0 0-1,0 0 3,0 0-3,0 0 0,0 0 1,0 0-1,0 0 0,0 0 0,0 0 4,-1 0-4,1 0 1,0 0 1,0 0-1,0 0 0,0 0 5,0 0-6,0 0 3,0 0-1,0 0-1,0 0 5,0 0-4,0 0 0,0 0 0,0 0-1,0 0 0,0 0-1,0 0 3,0 0-3,0 0-2,0 0 2,0 0-6,0 0-38,0 0-62,0 0-102,0 0-136</inkml:trace>
  <inkml:trace contextRef="#ctx0" brushRef="#br1" timeOffset="160062.1587">20756 2556 1067,'0'0'40,"0"0"-36,0-72 5,0 59 16,0 6 37,0 4 22,0 3-35,-2 0-27,2 0-13,-1 0 2,1 0 3,0 0-7,0 0 1,0 0 1,0 0 7,0 8-3,0 2-2,0 3 3,0 4-1,-2 2 2,-1 2 2,0 1 2,2 2-5,-2 0 3,1 0 2,-1 1 3,-2-2-9,3 0 1,-1 1-3,0-3-1,0 2-2,0 3-1,1-1 3,1 1-3,-1 3 4,1 0-5,-1-1 2,1 0 2,-1 0 5,1-3-8,1 1-1,-4-2 1,4 1-7,0 1 4,-2-1 5,-1 2-3,2-1-5,-1-1 5,2-4-6,-2-1 3,1-2 4,0 0-4,1 0 0,-2 1-1,0 1 3,1 0-1,-2 1 6,3-1-9,-2 0 5,2-1-5,-1 4 2,-1 0 0,1 4 4,1 0-6,-4 1 12,4 1-12,-2 2 2,1 4 7,1 0-7,-2-1 7,2-2 0,0-3-1,0 2-4,0 3 4,0 1-6,0 4 3,0 4 6,-1 3 3,-1 1-14,0 1 5,1 0 3,-3-3-2,-1-1-3,-1-3 1,-3-6 0,3-2-2,-3-5 0,-2-3 1,2-6-4,-2-7 2,1-2-4,7-6-7,3-2-35,0-2-41,0-8 0,13-21-45,15-20-246,13-19-281</inkml:trace>
  <inkml:trace contextRef="#ctx0" brushRef="#br1" timeOffset="160792.6299">20894 2074 630,'0'0'108,"0"0"-37,0 0 59,0 0-18,0 0 17,0 0-20,0-14-49,0 14-32,0 0-9,0 0-10,0 0-9,0 8 0,-3 6 1,3 2 4,0-2-1,0 0-2,0-7 1,8 2 1,4-5 4,4-4 1,-1 0 2,1 0 5,0-4 10,-2-7 4,-3-5 0,-4 0-3,-1 4-1,-5-1 0,-1 4-3,0 4-5,0-1-15,-1 3 5,-9-2-8,-4 1-3,-6 1 0,-7 1 2,-3 1 0,-3 1 1,2 0 3,2 0-3,10 0-13,6 0-7,7 0-22,6 0-39,0 0-24,6 10-89,16 7-81,2-3-268</inkml:trace>
  <inkml:trace contextRef="#ctx0" brushRef="#br1" timeOffset="161936.1449">21120 2328 1087,'0'0'93,"0"0"-67,0 0 51,0 0-18,0 0-18,0 0-41,-12-7-7,-2 24 7,-1 5 7,1 1-6,0 0 0,3-3-1,6-4-4,2-5-7,3-5-18,0-4 1,0-2 7,0 0 11,0 0 10,0 0 2,0-11 17,4-5-13,0-1 7,-2-4-6,-2-3 3,0-2-1,1-3 1,1-3-4,1 1 7,1 1 3,3 4-1,0 7 1,0 4 18,-1 3-7,-2 8-8,1 1 4,-2 1-7,2 2-10,2 0-6,5 8 0,6 10 0,2 2 4,2 8-3,-5-1 14,-4 5-6,-5-3-1,-3 0-7,-1 0 10,-2-5-8,-2 0-3,0-2 3,0-5-4,0-5 1,0-3-4,-2-5 3,1-3-30,1 1-33,0-2-16,-4 0-17,0-3-82,-4-8-245</inkml:trace>
  <inkml:trace contextRef="#ctx0" brushRef="#br1" timeOffset="162111.1038">20988 2382 1146,'0'0'79,"0"0"-77,0 0 14,84-24 1,-53 24-17,9 0-21,2 5-228,1-5-568</inkml:trace>
  <inkml:trace contextRef="#ctx0" brushRef="#br1" timeOffset="170016.5588">17944 9532 731,'0'0'128,"0"0"-63,0 0 20,0 0 17,0 0-6,0 0-34,0 0-34,0 0-20,61 0-3,-33 0-4,5 0-1,9 0-75,9 0-63,5-4-92,0-4-184</inkml:trace>
  <inkml:trace contextRef="#ctx0" brushRef="#br1" timeOffset="170505.9664">19334 9515 829,'0'0'104,"0"0"-71,0 0 54,0 0 44,0 0-1,0 0-71,21 0-23,-9 3-6,1-3 4,-4 0-10,2 0-10,-5 0-9,6 0 2,-5 0-6,3 0 3,-3 0-4,-4 0-1,-2 0-17,-1 0-31,0 0-44,0 0-87,0-9-119,0-1-137</inkml:trace>
  <inkml:trace contextRef="#ctx0" brushRef="#br1" timeOffset="172518.4953">21361 2779 492,'0'0'140,"0"0"-135,0 0 4,0 0 32,0 0 41,0 0-11,12-30-32,-12 28-13,0 2 15,0 0-1,0 0-10,0 0-6,0 0-3,0 0 1,0 0-1,0 0 1,-6 10 9,-3 2-8,-1 7 2,-5 3 13,-4 4-4,-1 2-5,-1-1-8,2-1-6,4-2-4,0-1-4,3-2-1,0 3 1,-1-2-1,-1 0 5,2 1 1,-1-1-2,1 1 1,0-2 1,0 2 0,3-3-4,-2 5 4,1-3-3,0 2 6,-2 0-1,0 0-3,-1-1-1,-1 0 2,-2-1-2,2 0 5,1-4-2,-3 0 4,6-3-13,-1-1 4,2 3-3,-1 0 0,0 0 0,0 3-1,2 0 4,-2 0-4,3 2 0,-1-2-1,0-4 3,0 1 1,0 0-6,1 0 10,-2 0 0,-2 0-5,1 0 1,-1 0-3,1-1 1,-1 0-1,4-1 2,-2 1-2,3-4-3,0 4 1,0-2 5,3 0-7,-5 2 3,4-1 1,0 1 4,-2 2-7,3-1 4,-2 2-1,2-2 0,-2-1 3,5 0-7,-3-1 3,1 1 2,1-1-1,-3-2 0,3 0-1,0-1-1,-3 1 1,3-3 0,-2 1-1,1-2-2,1-1 3,-1 1-2,1 1 1,-3 0-1,4-2-1,-2 1 3,-1 1-1,2-2 0,-1-2-2,-1-1 1,2-2 1,-1-3-2,2 0 0,0 0-6,0 0-15,0-8-6,0-14-28,3-7-117,13-7-81,1-2-82,2-3-400</inkml:trace>
  <inkml:trace contextRef="#ctx0" brushRef="#br1" timeOffset="173056.4285">20731 3156 716,'0'0'146,"0"0"-102,0 0 53,0 0-10,0 0 12,0 0-32,10-2-26,2 3 1,5 7 6,2 5-5,3 4-9,2 2 0,-1 0-5,0 2-7,-2 1-2,-1-2-9,-3 0 0,-2 0-6,-4-4 4,-5 1-8,-2-3-1,-4-1 0,0-7-2,0 0 2,0-3-4,0-3-52,-4 0-53,-2 0-71,-1-17-151</inkml:trace>
  <inkml:trace contextRef="#ctx0" brushRef="#br1" timeOffset="173508.4218">20832 2810 974,'0'0'23,"0"0"9,0 0 20,0 0 23,0 0-7,0 0-38,94-14-17,-82 14 1,-5 2 2,2 8-1,-5 2-1,0 3 3,0 2-2,-2 2 4,-2 1-4,0 3 2,0 1-2,0-2 1,0-2-6,0-2-7,0-2-1,-2-4 1,-3-4-3,2-4-50,2-4-66,1 0-103,0-3-118</inkml:trace>
  <inkml:trace contextRef="#ctx0" brushRef="#br1" timeOffset="173686.0041">20952 2950 1116,'0'0'93,"0"0"-70,0 0 48,0 0-11,0 0-26,0 0-34,36-8-15,-9 8-57,4 0-184,-1 0-277</inkml:trace>
  <inkml:trace contextRef="#ctx0" brushRef="#br1" timeOffset="173862.7648">21115 2888 1017,'0'0'149,"0"0"-140,0 0-4,0 0 6,0 0-11,0 0-2,0-5-39,3 10-104,2-5-241</inkml:trace>
  <inkml:trace contextRef="#ctx0" brushRef="#br1" timeOffset="174046.4294">21115 2888 1031,'54'-108'106,"-40"108"-106,-3 0 0,-8 0 0,-3 6-6,0 8 3,0 4-27,-5-3-115,-6-6-128,-3-4-171</inkml:trace>
  <inkml:trace contextRef="#ctx0" brushRef="#br1" timeOffset="174167.5001">21266 2705 950,'0'0'0,"0"0"-66,0 0-84,0 0-64,0 0-306</inkml:trace>
  <inkml:trace contextRef="#ctx0" brushRef="#br1" timeOffset="174444.9725">21266 2705 238,'76'-71'817,"-74"71"-817,-2 0-23,0 1 8,0 15 15,0 1 10,0-3-8,0-4-2,0-5-3,5-5 3,3 0 1,1 0 18,4-9-8,-1-5 5,0 0 15,-5 2 3,-3 4-6,1 3-21,-3 4-7,-2 1-38,0 0-110,0 4-253</inkml:trace>
  <inkml:trace contextRef="#ctx0" brushRef="#br1" timeOffset="176807.8038">19349 10470 650,'0'0'50,"0"0"-41,0 0 50,0 0 45,102-6 9,-77 3-70,2 1-21,-5 2-1,-4 0 9,-8-2-11,-6 2-11,-4 0-4,0 0-4,0 0-2,0 0-9,-11 0 7,-4 0 3,-3 0 1,2 3-2,2 1 2,5-4 1,2 3 1,4-3-1,1 0 2,1 0 0,1 0 0,0 0 2,0 0 2,0 0 4,0 0-4,0 0 6,0 0-7,0 2 6,0-2-7,0 0 6,0 0-9,0 0 0,0 0-4,0 0 5,0 0-3,0 1 0,0-1 1,0 0 1,3 0-2,0 0-2,-3 0 2,4 0 2,-4 0 1,2 0-4,-2 0 3,1 0-3,1 0 3,1 0-3,-2 0 1,-1 0 0,0 0 1,0 0 1,0 0-3,0 0 4,2 0-6,-2 0 6,0 0-6,0 0 2,0 0 1,0 0-3,0 0-12,0 0-33,0 0-26,1 0-41,2-3-74,2-5-29,-1-4-113</inkml:trace>
  <inkml:trace contextRef="#ctx0" brushRef="#br1" timeOffset="179996.6496">20647 4367 375,'0'0'68,"0"0"-50,0 0 27,0 0 3,0 0 1,0 0-30,0 0-12,1 0 6,-1 0 14,0 0 10,0 0 2,0 0 8,0 0-5,0 0-11,0 0 4,0 0 3,2 0-1,-2 0-9,0 0-6,1 0 5,1 0-3,2-1-3,0-2-12,1 0 2,0-1-2,5 1 0,-4 0 1,2 0 3,-2-2 1,4 2 6,-1-3-4,-2 1-2,4-1 4,-2 0-2,1-1-4,0 1-2,-2 2 2,-2-3 3,2 3 2,-1 0-4,-3-1-6,2-2-1,2 2 4,-2 0-6,4-2-2,-2-2 0,2 1 0,2-1-2,0-2 5,0 2-2,3-1 7,-3 2-4,1-3 5,-2 4-5,-2-3 2,2 1 4,0-2-8,1 2-4,0-2 4,0 1-3,4-1 6,-2 0-3,3-2 1,-1 0 4,0-1-1,-1 0 1,1-2 1,2 1-6,-2-3 4,4 0-2,-3-2-2,3-2-3,1 3 5,-3-4-1,1 3 1,-2 0 3,1-2-4,-2 0 0,-1 1-2,2 2 4,-4-2-7,3 2 3,-2 1-2,-4-1 3,5 1-3,-1-4 1,0-2 3,0-2-1,5 1-2,-1 0 4,3-3-4,0 4 2,-2 1-2,1 2 4,-4 2-4,-1-3 0,0 2 3,0-1-1,1-2 1,-1 2 0,1 2-1,-2-1-3,-2 2 1,1 3 3,-4 2-3,-2 1 2,3 0 0,-3 3-3,-1-1 0,4 0 1,-2-2-1,1 1 1,6-2-2,-3 2 0,4-2-1,-2 1 1,-2 5 0,-1-3 0,-3 5 0,-5 3 0,1 0 0,-4 2-2,0 0-29,0 0-47,0 0-71,0 0-96,-6 9-161,-19 4-138</inkml:trace>
  <inkml:trace contextRef="#ctx0" brushRef="#br1" timeOffset="181707.3585">20932 3344 410,'0'0'637,"0"0"-587,0 0 0,0 0 32,0 0-36,0 0-46,0 0-29,0 0-162,7-6-292</inkml:trace>
  <inkml:trace contextRef="#ctx0" brushRef="#br1" timeOffset="182095.5977">21090 3226 731,'0'0'131,"0"0"-128,0 0 49,0 0 29,0 0 21,0 0-36,85 0-33,-73 0 7,1 0-6,-5 0-11,-3 0-10,-1 1-1,0 3-6,-3 4-6,1 5 8,1 3 1,-3 4-1,0 2 6,0 2-1,0 2-6,-9-5-3,-3 1-3,0-5-2,-1-6-11,1 0-72,-1-4-111,-3-6-132,-1-1-436</inkml:trace>
  <inkml:trace contextRef="#ctx0" brushRef="#br1" timeOffset="182247.007">21094 3392 1037,'0'0'133,"0"0"-131,0 0 7,93-32 15,-75 32-24,-2 0-5,-4 0-164,3 0-283</inkml:trace>
  <inkml:trace contextRef="#ctx0" brushRef="#br1" timeOffset="182417.0522">21349 3364 1200,'0'0'136,"0"0"-135,0 0 9,0 0 24,0 0-31,0 0-3,12-12-95,-12 18-71,-1-3-120,1-3-371</inkml:trace>
  <inkml:trace contextRef="#ctx0" brushRef="#br1" timeOffset="182614.4383">21349 3364 1097,'109'-60'88,"-107"60"-88,-1 9 0,-1 13 35,0 5 32,0 2-45,0-4-22,-3-4-11,-7-2-90,-4-5-55,-1-6-149,2-8-213</inkml:trace>
  <inkml:trace contextRef="#ctx0" brushRef="#br1" timeOffset="182723.8278">21349 3364 949</inkml:trace>
  <inkml:trace contextRef="#ctx0" brushRef="#br1" timeOffset="182727.5411">21349 3364 949,'139'-60'71,"-102"36"-67,0 7 2,-2 5-6,-4 5 0,-1 5-242</inkml:trace>
  <inkml:trace contextRef="#ctx0" brushRef="#br1" timeOffset="183715.0615">22152 2394 722,'0'0'33,"0"0"-20,0 0 24,0 0 49,0 0-15,0 0-43,0-5-14,0 5-3,0 0 2,0 0 2,0 0-3,0-2-2,0 2 0,0 0 11,0 0 10,0-1-7,0 1-11,0 0-5,0 0-6,0 0-1,0 0-1,0 0-3,0 6-8,-5 13 11,1 13 7,1 6 8,3 6-2,0-4-5,0-4-5,0-6-1,0-7 2,0-6-3,-3-4-1,1-9 0,1 0 0,1-4 0,0 0-1,0 0 0,0-5-2,0-9-11,0-2 4,-2-1-6,-2-3 3,2-1-6,2 0 7,-1-2 2,0 2 9,-1 1 1,-3 4 0,1 2 1,1 3 2,0 2-3,3 6 0,0 0 0,-2-2 0,1 4 0,1-1 2,-2 0-2,1 1 2,-2 1-2,3-2 1,0 0 8,0 2-3,0 0 3,0 0-9,0 0 0,0 0-21,0 0-41,9 0-164,9-2-227</inkml:trace>
  <inkml:trace contextRef="#ctx0" brushRef="#br1" timeOffset="184047.8898">22288 2394 1064,'0'0'91,"0"0"-81,0 0 8,0 0-11,0 0-2,0 0 8,4 87-6,-8-56-1,4-4-3,0-11 2,0-2-4,0-5 16,8-5 24,0 2 0,0-2-5,0 2-19,-2 1-3,-3-3-8,0 1-1,-3 1-5,0 0 0,0-1-3,0-1-23,-4-4-37,-10 0-58,-5 0-44,-2-6-174,1-9-269</inkml:trace>
  <inkml:trace contextRef="#ctx0" brushRef="#br1" timeOffset="184156.1127">22326 2389 700,'0'0'0,"0"0"-212,0 0-146</inkml:trace>
  <inkml:trace contextRef="#ctx0" brushRef="#br1" timeOffset="184447.5681">22481 2358 703,'0'0'66,"0"0"-63,0 0 10,0 0 22,0 0-11,0 0-24,-19-7-1,12 8-48,4 2-20,-1-2 10,4-1 36,0 0 23,0 0 0,0 0 8,0 0 4,0 0-2,0 0-10,0 2-41,0 3-76,0-2-10,0 0-172</inkml:trace>
  <inkml:trace contextRef="#ctx0" brushRef="#br1" timeOffset="184644.6543">22481 2358 176,'-106'31'517,"106"-31"-466,0 0 24,3 0 14,5 0 7,-1-2-36,5 1-48,-1 1-12,4 0-7,6 0-58,-1 0-146,2 0-206</inkml:trace>
  <inkml:trace contextRef="#ctx0" brushRef="#br1" timeOffset="185402.9986">22748 2268 1068,'0'0'18,"0"0"-11,0 0 4,0 0 15,0 0-26,0 0-2,-13 26 2,9-9 1,2 0-1,2-4 3,3-2-1,14-3 1,4-4 9,4-4 16,-1 0 2,2 0 2,-2-1-6,-3-9-2,-3 2-6,-7-3 1,-1 4-5,-7-3 5,-3 3-10,0-2-7,0 1-2,-13 0-8,-1 0-16,-1 5-35,-1 3-37,0 0-35,-2 6-127,1 5-222</inkml:trace>
  <inkml:trace contextRef="#ctx0" brushRef="#br1" timeOffset="201951.0555">20851 11523 382,'0'0'32,"0"0"-32,0 0-1,0 0-4,0 0 5,0 0 0,0 0-14,0 0-47,0-12 42,0 12 19,0 0-13,0-1-75,0-3-95</inkml:trace>
  <inkml:trace contextRef="#ctx0" brushRef="#br1" timeOffset="204060.3296">5340 14837 1153,'0'0'60,"0"0"-53,0 0 0,0 0-7,-7 119 50,7-38 13,16 11-11,12 12-30,16 0 1,15-4-7,12-7-4,12-11-4,11-15-6,6-17 3,9-16 3,1-19-4,5-15-1,3-6-2,-3-28 3,1-9 9,2-10-8,-5-7-2,-2-4-3,2 0 3,-8 8 11,-3 10 16,-9 16 9,-5 13-17,0 17-14,6 0-7,13 32 2,8 17-3,10 18 0,5 19-5,3 18 7,-2 15-7,-12 10 8,-8 6-5,-29-4 4,-21-12-4,-26-20-5,-28-19-6,-7-20 6,-29-18-19,-20-18 13,-12-17 5,-9-7 4,-2-22-1,5-19 4,15-14 1,15-13 3,20-7-2,17-11 1,14-1 8,35 3 7,15 4 8,13 13-2,13 14-11,7 14 0,18 15-2,15 17-4,7 7 2,11 24-3,0 17 5,-3 10-6,-2 5-2,-7-2-1,-10-4 1,-9-11-2,-5-21 3,-4-18-1,-4-13 6,1-32-8,-8-15 0,-6-8 8,-8-2 15,-15-5 8,-14-2-16,-15-6-15,-12-6-1,-11-3-16,-8 0-28,-4 8-27,-1 15-26,7 19-66,4 17-131,10 9-314</inkml:trace>
  <inkml:trace contextRef="#ctx0" brushRef="#br1" timeOffset="204571.5962">17598 10782 136,'0'-197'0</inkml:trace>
  <inkml:trace contextRef="#ctx0" brushRef="#br1" timeOffset="208867.492">6624 13793 1455,'0'0'0,"0"0"-14,0 0 14,0 0 16,0 0 48,-25 93 1,25-38-11,0-1-39,0-3-13,0-4-2,1-6-16,13-4-73,10-10-80,4-13-155,5-14-300</inkml:trace>
  <inkml:trace contextRef="#ctx0" brushRef="#br1" timeOffset="209153.4648">6823 13748 827,'0'0'113,"0"0"-103,0 0-3,0 0 58,0 0 85,0 0-36,84 84-46,-46-53-24,1 1 32,-5-1-14,-4 1-29,-6-3-17,-9 0-11,-12-2 0,-3-4-5,0-2-6,-24-4-40,-9-9-36,-7-8-33,-3 0-62,4-29-101,9-17-84,15-11 40</inkml:trace>
  <inkml:trace contextRef="#ctx0" brushRef="#br1" timeOffset="209492.379">6823 13748 161,'131'-89'211,"-80"47"-110,4 7-80,-3 9-17,-2 7-4,-6 10-11,-11 6 0,-6 3-12,-9 0 13,-5 0 10,-5 0 33,-4 3 30,-2 0 4,-2 0 4,0 5 29,0 9-12,0 8 16,3 6-20,4 2-20,3-4-28,7-5-20,4-7-4,7-8-9,6-9 7,5 0-1,0-16 4,-3-11-4,-5-3-3,-9-9 3,-11-1 12,-11-1 19,0 1-15,-17 5-12,-13 12-9,-8 8-4,1 10-7,-2 5-45,1 7-55,7 13-24,6-1-120,8-2-130</inkml:trace>
  <inkml:trace contextRef="#ctx0" brushRef="#br1" timeOffset="213124.0536">22532 4632 1243,'0'0'27,"0"0"-16,6 86-11,12-21 47,0 7 11,1-7-7,-4-2-17,-2-3-19,-5-7-11,-2-3-4,-1-9-48,2-12-164,2-21-286</inkml:trace>
  <inkml:trace contextRef="#ctx0" brushRef="#br1" timeOffset="213338.5105">22916 4610 1331,'0'0'0,"0"0"-9,104 49 9,-79-20 19,-11 7 14,-8 3-21,-6 3-12,0-3-2,-9-8-55,-12-8-113,-4-15-95,0-8-78,5-12-151</inkml:trace>
  <inkml:trace contextRef="#ctx0" brushRef="#br1" timeOffset="213489.4894">23005 4660 785,'52'-80'259,"11"4"-86,4 6-56,3 13-57,-6 13-48,-9 19-12,-13 20-63,-18 10-164,-17 29-215</inkml:trace>
  <inkml:trace contextRef="#ctx0" brushRef="#br1" timeOffset="213645.2291">22781 5260 1504,'0'0'0,"121"-10"-59,-46 10 39,4 0-14,-6 0-42,-8 7-119,-23 5-291</inkml:trace>
  <inkml:trace contextRef="#ctx0" brushRef="#br1" timeOffset="213923.8537">23024 5554 1425,'0'0'0,"0"0"5,91-29 7,-71 29-6,-10 12-6,-8 19-21,-2 10-31,-11 6-69,-19-1-5,-1-3-11,6-9 26,11-9 51,14-8 33,12-13 27,25-4 45,13-3 50,7-18-21,4-3-65,4-1-9,-7-6-170,-7 2-243</inkml:trace>
  <inkml:trace contextRef="#ctx0" brushRef="#br1" timeOffset="214158.2988">23623 5078 1219,'0'0'0,"0"0"-54,0 0-4,83-41 11,-79 41-10,-4 0-191,-2 0-335</inkml:trace>
  <inkml:trace contextRef="#ctx0" brushRef="#br1" timeOffset="214281.3642">23623 5078 1157,'29'47'0,"19"-60"-22,-5 2-30,-13 5-5,-12 3 8,-8 1-209,-5 0-447</inkml:trace>
  <inkml:trace contextRef="#ctx0" brushRef="#br1" timeOffset="214516.4201">23927 4648 1257,'0'0'0,"0"0"-9,117 47 9,-84-4 42,-13 6 10,-7 5-16,-8-1-34,-5-2 5,0-4-7,-6-2-5,-12-4-108,-6-7-87,-4-10-165</inkml:trace>
  <inkml:trace contextRef="#ctx0" brushRef="#br1" timeOffset="214668.3051">23871 4909 1318,'0'0'55,"93"-76"-55,-42 48-16,-8 6 16,-4 10 0,-8 7-43,-2 5-189,-6 0-244</inkml:trace>
  <inkml:trace contextRef="#ctx0" brushRef="#br1" timeOffset="214808.2793">24295 4755 1331,'0'0'0,"0"0"-58,0 0 47,0 0 7,0 0-2,0 0-173,47-3-206</inkml:trace>
  <inkml:trace contextRef="#ctx0" brushRef="#br1" timeOffset="214987.3385">24492 4610 1341,'0'0'0,"0"0"-8,0 0 8,0 0 9,82 88-1,-82-54-8,0 0-8,-18-7-164,-6-9-79,-6-10-293</inkml:trace>
  <inkml:trace contextRef="#ctx0" brushRef="#br1" timeOffset="215138.9747">24604 4384 1235,'0'0'0,"112"-59"-57,-71 45-14,-14 5 30,-16 8 8,-11 1-137,-8 2-422</inkml:trace>
  <inkml:trace contextRef="#ctx0" brushRef="#br1" timeOffset="215347.1071">24608 4468 186,'0'0'683,"0"0"-655,117 15 34,-70-15 37,-3 0 62,-8-5-61,-10-6-58,-6 3-21,-10-3-12,-5-1 1,-5-3-10,0-3 0,-5-1-43,-14 3 7,-4 7-25,-5 7-26,-2 2-14,-3 17-27,2 16-101,4 5-195</inkml:trace>
  <inkml:trace contextRef="#ctx0" brushRef="#br1" timeOffset="215757.6318">24937 5213 1382,'0'0'77,"0"0"-74,0 0 9,0 0 35,0 0-45,0 0 10,-81 78-12,15-28 2,2-1-2,8-6-9,13-9-48,17-7-48,13-10-66,13-11 9,11-6-2,22 0 164,6-18 13,4-6 100,-2-5 42,-9 3 8,-6 1-37,-10 8-71,-7 8 62,-6 6-52,-3 3-40,0 0-25,0 6-12,-19 17 2,-8 7 10,-7 10 0,-5 6-46,1 5-78,3 0-66,12-8-237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2-28T10:23:06.3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20322 12516 777,'0'0'119,"0"0"-119,0 0-67,0 0 57,0 0 10,0 0 45,0 0 26,58 104-37,-36-41-22,-1 9-7,-2 0 3,-3 1 14,0 3-11,-3 3-3,5 8-6,4 3 8,7 7 3,5 9 2,2 4 3,-1 4-6,-5 3-3,-4-13-2,-7-4-6,-5-11 7,-4-13-4,2-12 0,-3-8 3,1-17-5,4-10 0,-4-8 2,-1-9-1,-1-3-2,-5-5 5,-2-3 0,4-1 10,8 0 15,13-5-13,18-15-9,22-5 5,22-5-2,25-4 5,26 2-4,18 0 25,13 7-9,8 5-9,3 3 0,0 7-1,2 3 1,-1 4-9,-9 3-6,-9 0 2,-15 0-7,-26 5-1,-19 0 1,-25-1 2,-21-1-1,-16-3 0,-11 0-1,-5 0-6,-4 0 2,-3 0 0,4-7-1,-1 0 2,-4 1 3,-2-3 1,-5 1 2,-2-3-2,-5-5 2,-2-7-2,-2-13 0,0-13-2,0-16 2,0-13-1,0-14 1,-2-9 1,-20-13-2,-9-17-7,-10-12-6,-3-3 6,3 2 7,7 9 9,6 15-3,5 12 4,3 14-2,6 14-1,-2 14-3,5 14-4,3 13 1,4 12 0,2 8 0,1 9-1,-3 5 0,4 3 0,0 1-2,0-1-2,0 2 3,0 0 0,0-1 1,0 0-1,0-1 1,0 0 0,0 2 0,0 0-3,0 0 4,-2 0-3,1 0 2,-4 0-2,-7 0-3,-10 2 2,-12 5 3,-9 5 0,2-5 0,4-2-1,4-2-2,2-3 3,1 0-1,0 0-1,0 0 1,-3 0 0,-11 0 1,-13 0-3,-10 0-2,-3 0 3,12 0-1,12 2 2,20-1-15,11 1-1,9-2 10,6 1 6,0 0-2,0 8 1,10 8-2,16 9 3,2 11 1,2 9 2,1 8 0,1 11 1,4 12 1,2 9-3,-2 4 7,-2-3-1,-1-1 1,-3-10-7,-3-7-1,-5-6 1,-4-10 0,-3-7 2,-6-10 0,-3-9-3,-1-5 1,1-3 0,1 0 2,0-2-2,1-3 1,-2-2-2,1-1-3,-4-2 3,-1-2 1,-1 1-1,-1-5 0,0 1 1,0-1-1,0-1 1,-3 3-1,-12-2 5,-3 1-5,-7 3 6,-9-2-5,-12 2 1,-6 6-3,-19 3 3,-8 1-2,-15 6 0,-9 5-1,-7 4-2,-4 9 2,0 2 0,5 3 1,11 0-1,14-5 1,17-7 0,20-9 4,10-9-4,12-7 0,10-3-2,6-1 2,4-5 0,5 2 0,0-2 0,0 0 3,0 0-3,0 0 0,0 0 1,0 0 1,0 0-2,-1 0 2,-3 0 0,-1-8 2,-1-11-4,-2-6 0,2-5 1,-4-8-1,-3-7 1,-8-5-2,-6-13 0,-7-10-5,-11-5 2,-8-8-6,-3 3 2,-1 6 7,8 9 1,4 5 1,8 13-1,7 7-1,3 9 1,5 6 0,2 3 0,0 0 0,-2 0 0,-1 1-1,4 0-1,1 3 2,6 1 0,3 5-3,2 4 1,4 1 2,0 1 2,0 3-2,2-4 1,0 3-4,1 3 4,-2-1-1,2 2 4,0 0-1,0-1-2,0 2 4,0 1-3,0-1 4,0 1-6,0 1 5,-1-1-3,1 1 1,-2 0-1,1 0 1,1 0-1,-2 0 1,1 0 2,-2 0-4,-6 0-1,-8-1-1,-11 1 0,-13 0 2,-10 2 0,-9 15-1,-4 1 0,-4 1-1,5-4 1,12-5-2,9-5 2,16-4-7,8-1-14,11 0 2,7-4-16,2-15-38,33-3-98,21-8-170,9-1-235</inkml:trace>
  <inkml:trace contextRef="#ctx0" brushRef="#br0" timeOffset="84033.4085">21998 14541 631,'0'0'56,"0"0"-1,0 0-30,0 0 26,0 0 41,0 0-28,0 0 20,0 0-57,0 0-11,0-8 0,-9-11-1,-4-6-15,1-9-3,0-13 2,0-14-20,4-20 2,2-15 3,-1-17 10,-6-5 4,3-1 2,-1 15 6,11 17 6,0 17 10,18 19 3,15 12-10,11 13 6,10 18-18,10 8 7,8 27-1,-5 25 4,-1 19 2,-11 21 1,-13 11 9,-14 6 0,-10 2-12,-14-10-1,-4-5-2,-6-11-1,-18-12-6,-3-12-6,-1-14 6,0-15-9,5-18 5,1-14-36,-3-9 17,4-34-19,-3-23-39,-1-21 44,5-19 7,2-18-2,5-17 29,7-1 9,6 9-2,3 19 52,24 25-4,8 23-23,4 21-4,4 25 9,7 20-22,6 31-5,3 36-3,-3 29 6,-11 20-4,-11 5-5,-14 0 1,-10-6 4,-10-8 4,0-4-4,-10-7-1,-4-11-3,-1-15-3,5-13-2,-1-13 0,2-16-1,5-13-1,1-10-2,3-5 4,0 0 7,0-17 2,0-10-6,0-4-3,0 0 6,2 8-6,5 6 8,2 8 4,0 4-8,0 5 9,6 0-13,6 6-1,6 15-2,4 6 3,-1 10 5,0-2-3,-2 5-2,2-2-2,-3-1-6,-8-1-104,-12-10-230,-7-12-381</inkml:trace>
  <inkml:trace contextRef="#ctx0" brushRef="#br0" timeOffset="86926.8731">21952 12992 220,'0'0'245,"0"0"-197,0 0-17,0 0 18,0 0 3,0 0 32,0 0 5,22 25-15,-57-9-4,-15 1-19,-14 0 8,-16 3-30,-22 1-9,-16 3 11,-17 1 3,-12 2-25,-5-1-1,-4 1-8,-9 2-4,-1-2 2,0-1 2,12-1-12,25-2-5,30-4 1,30-5-4,26-6-17,16-2 3,8-2 29,7-1 4,3-2 2,6-1 3,3 0 1,0 0 10,0 0 9,0 0-8,0 0 0,0 0-8,0 0 5,2 0 4,0 0-16,2-3 2,0-5 4,-2-7-2,5-11-5,-1-12-4,-3-16-7,-1-17-10,-2-21-21,-3-20-11,-20-24-36,-5-17 49,-7-14 40,-2-12 11,-3 7 7,-3 1 10,3 9-6,5 4-7,4 17-7,2 16-8,4 21 0,0 24-3,5 21 0,1 16 1,7 16-1,3 11 1,5 7-1,1 5-18,3 3 8,0-2-6,0 3-20,0-3-3,0 1 28,0 1 14,0-1 0,0 0 3,0-3-3,0 0 1,0-1 1,3-4-2,-3 2 1,0-1-1,0-1-3,0 3-1,0 2-2,0 4 6,0-1 0,1 2-5,5 0 3,6-1-2,0 1 4,1 0 1,-1 0 0,0 0 0,3 0 0,6 0 3,13 0 2,16 0 0,24 0-3,23 0 4,15 0 6,16-5-8,3-3 9,-2-1 24,-1-2-5,-7-2 4,-6 0-17,10 2-4,-1-2-1,-1 1-9,-13-1-5,-11 1 1,-27 3 1,-20 4-1,-21 0-2,-16 3 0,-8 2 0,-7 0 0,0 0-4,0 0-3,0 0 7,-7 0 11,3 0-4,0 0-4,4 0-1,0 0-2,0 0 1,0 0 1,0 0-1,0 0-1,0 2 0,0 14 0,0 10 11,15 12 1,10 13 0,15 7 4,-3 0-7,-4-1-8,-9-10 0,-11-4 3,-7-9-2,-4-9 1,-2-6-1,0-8 0,0-5 1,-11-3-1,-2-3-1,-14 0 8,-13-9-3,-10-7 2,-8-2-6,-4-2 0,-10 5-2,-8 1-1,-16 5 1,-14 6 2,-6 3 0,-2 0 1,7 6 5,10 8-2,13-1 2,12-2-2,18-3-2,12-1-4,13-4 2,13-1-1,8-1-1,8-1 0,2 0 3,2 0 1,0 0-4,0 4-2,0 8-9,0 11 11,9 13 0,5 16 16,-4 12-4,-7 6-6,-3 1 1,0 4-1,-18 2-6,-1 4 7,-2 2-6,4 3 2,0 0 0,2-1 3,-3-3-6,0-8 0,-1-8 0,5-10 1,4-11 2,4-8-2,6-5 0,0-10-1,0-3 1,0-5 2,7-6 10,2 4-4,0-3-6,-2-2 0,-2-1-1,-2-2-2,0-1 1,-3-3 0,0 0 1,0 0 0,0 0 0,0 0 2,2 0 3,-1 0 2,5-5 4,1-7-7,11-4-6,15 0-1,16-1 0,23 1 1,11 1-1,12-2 3,4-2 2,4 3 12,9-2 4,7 1-8,2 4-5,-10 2-1,-16 4-5,-22 5 5,-25-1 6,-17 3-11,-14 0 1,-11-1-2,-5 1-10,1 0-12,5-2-15,4 1-27,9 1-18,3-4 22,1 1 3,-2-1-29,-5-5-95,-6-4-210</inkml:trace>
  <inkml:trace contextRef="#ctx0" brushRef="#br0" timeOffset="87513.1379">22187 12037 817,'0'0'100,"0"0"-93,0 0 25,-93-32 9,32 32-5,-14 27 9,-7 21-17,7 19-1,7 13 28,15 12-3,16 0-24,18-2-17,16-5-8,3-12-3,26-13-3,18-16 3,19-16 4,15-18-1,15-10 9,5-15 3,1-25 8,-9-18 26,-15-8 5,-18-8 3,-21-7-16,-26-3-2,-10-10-36,-37 1 2,-20 9-5,-5 18-1,-5 21 0,2 17-2,-6 14-31,-4 11-33,1 3-10,7 10-57,20 10-77,13-3-265</inkml:trace>
  <inkml:trace contextRef="#ctx0" brushRef="#br0" timeOffset="87935.2043">21747 12039 800,'0'0'299,"0"0"-224,0 0-38,0 0 12,78 101 49,-27-27-6,-2 5-47,-12 3-33,-11-2-3,-14-2-9,-9-2 0,-3-5-22,0-10-95,0-18-104,0-18-228</inkml:trace>
  <inkml:trace contextRef="#ctx0" brushRef="#br0" timeOffset="89664.2289">21810 12489 419,'0'0'56,"0"0"-29,0 0 41,0 0 61,0 0 6,0 0-53,0 0-42,-6-17-14,6 17-10,0 10-1,2 9 14,4 1-7,-3 4-8,0-3-7,0-3-5,-2-4 1,1-4-3,2-6-2,-4-4-21,1 0-10,2-4 8,0-13 19,2-8-37,0-1 23,-4 0 20,-1 1 8,0 8-1,0 3 10,0 6 5,0 6 12,0 2-15,0 0-3,0 0-16,2 5-9,5 10 9,3 6 21,1-1-11,4-1-4,-5-2-2,-1-2-1,1-4 0,-2-3-1,-2-4 0,2-3-2,0-1 8,0 0-4,-2-11 4,0-9-1,-2-3 2,-2-3-5,-2-1-3,0 0-1,0 3-19,0 4-54,0 6-86,0 5-209</inkml:trace>
  <inkml:trace contextRef="#ctx0" brushRef="#br0" timeOffset="90029.504">22316 12224 984,'0'0'0,"0"0"-2,0 0-11,0 0 1,0 0 11,-111-6 1,77 32-30,7 6-16,14 0 28,10-1 9,3-1-8,13-4 17,5-7 6,2-4 31,-3-6 31,-3-3-11,-7-2-33,-1-1-6,-6 1-18,0-1 0,0 0-13,-18 1-28,-8 1-76,-9-5-112,-2 0-247</inkml:trace>
  <inkml:trace contextRef="#ctx0" brushRef="#br0" timeOffset="92268.1715">19294 11676 881,'98'-32'18,"32"6"-12,15 0-1,5 3 30,-5 9 70,-13 12-2,-17 2-62,-16 9-23,-24 18-8,-25 5-10,-20 8-2,-16 11 2,-11 5 2,-3 6-2,-12 1-3,-21-4-12,-15-6-14,-11-7 1,-12-10-1,-7-8-19,3-6 13,3-11 10,10-8 16,12-3 9,16 0 6,15-17 5,19-5 16,6-5 18,38 0-2,27-3-20,35 3-2,23 7 19,11 8 6,1 9 4,-19 3-12,-22 3-12,-29 17-2,-27 6-11,-24 7-12,-20 6-2,-13 6 2,-38 2-5,-31 1 6,-19-2-4,-19-2-35,-12-3 12,-1-8-29,2-7 5,6-7 12,28-11 24,28-6 2,29-2 11,29-5 4,11-13 22,30-2 27,28 0-34,24 1 6,23 5 1,16 10 6,-4 4 4,-17 0-7,-30 18 0,-31 6-17,-23 7-11,-16 8 0,-11 7 0,-47 7 2,-38 5 1,-29 0-4,-24-5-47,-11-7-5,-8-10-15,-3-10 0,-6-15-20,-14-11-20,-13-6-68,-7-15-71,10-3 3,38 5 12</inkml:trace>
  <inkml:trace contextRef="#ctx0" brushRef="#br0" timeOffset="99873.5593">12969 4233 331,'0'0'25,"0"0"-13,0 0-2,0 0 8,0 0-17,0 0-1,0 0-2,-4 1-1,0 0 3,1 2-4,1-3-57,2 0-136</inkml:trace>
  <inkml:trace contextRef="#ctx0" brushRef="#br0" timeOffset="101321.3069">12888 5791 483,'0'0'39,"0"0"-29,0 0-1,0 0 3,0 0 7,0 0-19,3 0-25,-3 0-11,0 0 10,-7 3-46,3-3-106</inkml:trace>
  <inkml:trace contextRef="#ctx0" brushRef="#br0" timeOffset="102559.2509">12878 8664 461,'0'0'32,"0"0"-26,0 0-6,0 0 14,0 0 2,0 0-16,0 0-1,0 1-49,0-1-59,0 0-65</inkml:trace>
  <inkml:trace contextRef="#ctx0" brushRef="#br0" timeOffset="103851.4715">12937 7285 20,'0'0'47,"0"0"-3,0 0-10,0 0-5,0 0-8,0 0 7,0 0 15,0 0-4,0 0-16,0 0-8,0 0-2,0 0 2,0 0 1,0 0 1,0 0-4,0 0-6,0 0-4,0 0-2,0 0 1,0 0-2,0 0-6,0 0-31,0 0-19,0 0-23,4 0-26</inkml:trace>
  <inkml:trace contextRef="#ctx0" brushRef="#br0" timeOffset="105808.6138">12806 3009 135,'0'0'307,"0"0"-297,0 0-2,0 0 7,0 0 5,0 0 12,0 0-15,0 0-13,0 0 0,0 0-1,0 0 3,0 0-5,0 0 2,0 0-2,0 0 0,0 0-1,0 0-1,0 0-2,0 0 2,0 0-7,0 0-7,0 0-19,0 0-11,-2 0-2,2 0-14,0 0-25,0 0-48</inkml:trace>
  <inkml:trace contextRef="#ctx0" brushRef="#br0" timeOffset="117910.0544">21740 15109 1225,'0'0'86,"0"0"-76,63 87 11,-53-51 16,-5 1 9,-5 7-19,0-2-18,0-5-9,0-10-5,0-12-33,0-11-13,0-4-15,-3-14 61,1-19 5,-1-14 3,3-6 0,0 0 29,0 2-5,12 8 28,2 11-2,-1 8 31,-3 14-27,-4 10-13,5 0-19,7 20-17,1 14 2,4 9 6,-1 5-9,-12-3-3,-2-2-4,-4-5-1,-4-7-21,2-6-71,-1-10-60,-1-9-145,0-6-262</inkml:trace>
  <inkml:trace contextRef="#ctx0" brushRef="#br0" timeOffset="118039.4205">21871 15240 1272,'0'0'82,"0"0"-79,91-36-3,-67 26-43,-10 0-202,-14-4-477</inkml:trace>
  <inkml:trace contextRef="#ctx0" brushRef="#br0" timeOffset="120274.2245">22717 14979 936,'0'0'338,"0"0"-338,0 0 3,0 0 14,39 86 1,-39-56 8,0-4-12,-7-1-14,-7-5-31,-2-10-46,-1-7-2,1-3-11,3-21 42,3-19 46,9-9 2,1-11 25,11 1 43,15 5 2,7 5 34,9 11-33,0 12 17,-2 9-22,0 17-5,-1 2-21,-2 30-24,-2 11-1,-10 13-10,-10 7-5,-14 0-2,-1-6-39,-4-10-65,-13-15-147,0-17-298</inkml:trace>
  <inkml:trace contextRef="#ctx0" brushRef="#br0" timeOffset="120435.4292">22745 14988 1169,'0'0'174,"0"0"-170,91-43 3,-58 36 14,3 2-20,6-3-1,7-1-188,0-8-354</inkml:trace>
  <inkml:trace contextRef="#ctx0" brushRef="#br0" timeOffset="120590.4565">23318 14589 1414,'0'0'76,"0"0"-76,0 0 0,39 73 47,-38-24-12,-1 0-26,-3-1-9,-17-7-145,-6-13-180</inkml:trace>
  <inkml:trace contextRef="#ctx0" brushRef="#br0" timeOffset="121623.0028">18238 11239 925,'0'0'106,"0"0"-56,0 0 11,0 0-50,0 0 27,22 108 59,-8-62-67,-3-5-23,-4-4-4,-1-8-3,-3-9-3,-3-9-67,0-9-16,0-2-25,0-26 71,0-12-70,0-6 83,3-9 27,4-1 34,0-1 29,1 4 4,4 10-11,0 9-2,3 11 19,2 8-46,1 12-2,-1 1-20,-2 3-5,-8 15 0,-7 8 0,0 3-7,-13 3-8,-11 2-12,-6-3-3,5-7-16,5-7-1,13-10 7,7-5 32,12-2 8,28 0 67,10-6 45,5 3-9,-6 3-4,-12 0-19,-13 0-22,-11 12-29,-13 12-19,0 3-6,-25 7-3,-14-1-2,-7 2-21,-5-9-36,1-4-42,3-5-4,6-8-100,11-6-109,11-3-401</inkml:trace>
  <inkml:trace contextRef="#ctx0" brushRef="#br0" timeOffset="122283.0382">18250 12677 1089,'0'0'55,"0"0"-43,0 0 30,0 0 6,-6 98 50,13-46-34,2-1-41,-1-4-21,-5-6-2,2-5 0,-3-12-23,-2-9-46,0-13-41,0-2 19,0-27 68,0-14-53,0-12 76,4-7 13,9-3 26,3 0 5,2 11 26,1 13-13,0 12-1,-5 13-18,-5 8-20,0 6-7,-3 7-11,-2 18-3,-4 13 3,0 3 0,0 3-18,-7-1-2,0-9 6,7-3 3,0-9 8,14-4 3,21-5 18,8-2 47,5-2 16,-2-4 0,-12 3-5,-13-1-32,-11 5-26,-10 5-15,0 4-2,-28 6-2,-13-1-6,-10-5-51,-6-10-52,5-11-12,10-14-87,17-22-106,20-17-223</inkml:trace>
  <inkml:trace contextRef="#ctx0" brushRef="#br0" timeOffset="122458.789">18674 12271 693,'0'0'594,"0"0"-584,63 101 9,-44-51 30,-8 0-29,-4 6-20,0-3-43,-1-4-235,4-11-534</inkml:trace>
  <inkml:trace contextRef="#ctx0" brushRef="#br0" timeOffset="123889.5232">22393 15341 407,'0'0'119,"0"0"-75,0 0-27,0 0 16,0 0-10,0 0-23,0 0-26,0-3-42,0 3-72,0-1-144</inkml:trace>
  <inkml:trace contextRef="#ctx0" brushRef="#br0" timeOffset="124210.2324">21795 15565 968,'0'0'0,"0"0"-60,0 0-144,0 0-48,0 0-166</inkml:trace>
  <inkml:trace contextRef="#ctx0" brushRef="#br0" timeOffset="124399.1232">22320 15269 644,'0'0'353,"0"0"-353,0 0-50,0 0-44,-21-79 22,-5 72 21,-7-1-59,-8-5-236</inkml:trace>
  <inkml:trace contextRef="#ctx0" brushRef="#br0" timeOffset="128606.5418">21936 15407 256,'0'0'84,"0"0"-37,0 0-15,0 0-10,0 0 6,0 0-28,0 0-10,22 1-53,-22-1-69,0-6-132</inkml:trace>
  <inkml:trace contextRef="#ctx0" brushRef="#br0" timeOffset="132629.6563">22858 6703 888,'0'0'260,"0"0"-245,86-19 2,-60 11 67,2 0-34,-3 2-30,-3 1-20,-2 4-115,-6-2-134,-9 2-343</inkml:trace>
  <inkml:trace contextRef="#ctx0" brushRef="#br0" timeOffset="133411.2875">18317 6718 534,'0'0'204,"0"0"-145,0 0 22,0 0 4,0 0-28,0 0-36,0-10-21,10 10-2,14 0-32,7 2-71,7-1-125,-2-1-215</inkml:trace>
  <inkml:trace contextRef="#ctx0" brushRef="#br0" timeOffset="140727.1566">12889 4332 266,'0'0'228,"0"0"-122,0 0 32,0 0-24,0 0-18,0 0-5,0 0-19,0 1-10,11-1 12,9 2-20,7-1-6,3-1-4,1 0-7,-4 0-6,-5 0-16,-6 0-6,-6 0-6,-3 0-3,-5 0-9,-2 0-67,0-1-138,0-4-242</inkml:trace>
  <inkml:trace contextRef="#ctx0" brushRef="#br0" timeOffset="141936.8765">12935 8736 106,'0'0'169,"0"0"-131,0 0 55,0 0 21,0 0-46,0 0 9,-5 10 13,5-10-5,0 0 12,0 0 0,0 0-4,14 0 1,3 0-6,10 0-30,1 0-2,2 0-4,-3 0-17,-4-2 19,-5 1-25,-6-1-2,-4 2-19,-7 0-4,-1-1 0,0 1-4,0 0 0,0 0-6,0 0-9,0 0 3,0 0 3,0 0 0,-1 0-5,-5 0-2,0 0 0,-5 0-21,7 0-10,-4-2-32,4-3-56,-1 1-52,1-3-146,4-3-300</inkml:trace>
  <inkml:trace contextRef="#ctx0" brushRef="#br0" timeOffset="143059.7237">22880 6671 780,'0'0'149,"0"0"-137,0 0 81,0 0 37,0 0 24,0 0-41,49 0-34,-15 0-26,7 0 2,-5 0-4,-3 0-21,-8-1-10,-8-1-9,-9 2-7,-4 0-3,-4 0-1,0 0-15,0 0-28,-1 0-54,-20-1-89,-18-1-142,-12-1-383</inkml:trace>
  <inkml:trace contextRef="#ctx0" brushRef="#br0" timeOffset="149135.1514">22987 6529 602,'0'0'142,"0"0"-131,0 0 48,0 0 24,0 0-3,0 0-37,0 0-30,0-4-11,0 4 1,0 0 1,0 0 7,0 0 8,0 0 13,0 0 2,0 0-7,0 0-4,0 0-8,0 0-14,0 0-1,0 0-13,0 0-15,0 0-8,0-2-21,-2-1-42,-6-5-55,-3-1-56,-1-1-215</inkml:trace>
  <inkml:trace contextRef="#ctx0" brushRef="#br0" timeOffset="153397.397">20538 5680 499,'0'0'68,"0"0"-12,0 0 36,0 0-1,0 0-33,0 0-4,0 0-13,0 0-10,0 0-4,1 0-2,2 0 2,2 0-9,1 0 4,2 0-9,2-2-4,3-1-4,1 2-2,2-2 5,-3 2 2,4-3-3,-5 4-4,0-3 4,-2 3-3,-3 0 2,1 0-3,0 0 0,0 0 0,1 0 3,0 0 0,2 0 0,-1 0-1,-1 0 3,1 5-4,-1 0-2,1-3-1,1 1 3,-2-2-1,0 0-1,-1 1 0,1-1 10,-3 1-10,1 1 4,-1 0 1,3-1-1,-2 2 4,1-2-4,1 1 0,3-1 1,-3 3 5,1-1-5,4 0 2,-4 0-4,2-1 0,-3 0 0,2 2-1,-1-1 1,-1 1 0,0 1 1,1 1-4,-1 2 2,0 0-2,3 1 4,-2-1-4,3 1-1,0 2 4,-1-3-3,1 2 2,-4-2-1,0 1-3,-1-2 3,-1-1-2,0 1 0,1-2 0,-3 1-1,5 2 0,-1-3 1,-2 3 0,2-1-1,0 0 0,-1-2 1,-4 1 0,2-1-1,0 0 1,-3-1-1,3 0 1,-3-1 0,3-1-1,-5-2 1,1 1-1,-1 0 1,-1-2-1,0 0 0,0 0 0,0 0 1,0 0-1,0 0 5,0 0-3,0 0 1,0 0 0,0 0 3,0 0-2,0-16 1,0-6 0,0-4-5,0-2 0,0 4-2,0 4 2,0 4 0,0 6 3,0 5-5,0-1 3,0 5-1,0-1 0,0 2 4,0 0-7,0 0 3,0 0-1,0 0 0,0 0 0,0 0-7,0 0 0,0 10 4,0 2 4,4 2 1,-3 0 0,5-1 1,-3 2 1,0-1 0,0-2 2,0-3-3,1 3 2,-1-2-4,-1-2-1,1-1 1,1-2 1,-2 0 0,0-1-1,0-3 0,-2 2 1,0-3 2,2 0-3,-2 0 0,0 0 0,0 0 1,0 0-1,0 0 1,0 0-1,1 0 5,-1 0-5,0 0 6,0 0 0,0 0-1,0 0 1,0 0-1,0 0 1,0 1-1,-5 4 1,-5 0 3,-3-2-3,1 4 4,-6 0-2,2-1-3,-2 0 2,-2 3-4,2-1-1,0-1-1,5-2 0,1 1 1,6-2-1,0 0-1,3-4 2,0 3-2,3-3 1,0 0-3,0 0-1,-3 0-22,3 0-14,0 0-17,-1 0-44,-1 0-110,0 0-171</inkml:trace>
  <inkml:trace contextRef="#ctx0" brushRef="#br0" timeOffset="159357.2742">18372 6738 345,'0'0'46,"0"0"-13,0 0 2,0 0 48,0 0 6,0 0 4,0 0-29,-10-5-26,7 4-10,0-2-4,-2 2 1,2 0-4,-1-1-14,1 1 0,-3 0-5,5 1 4,-1 0-2,0 0 3,1 0 2,-1 0 0,1 0 1,1 0 1,0 0 1,0 0 2,0 0-3,0 0-1,0 0 0,0 0-5,0 0-2,0 0-2,0 0-1,0-2 2,0 2-1,0-1-1,0 1-4,0-2-31,0-3-21,-5 3-40,2-2-79,3 0 18,0 0-43</inkml:trace>
  <inkml:trace contextRef="#ctx0" brushRef="#br0" timeOffset="164069.6042">17805 15143 801,'0'0'115,"0"0"40,0 0 0,0 0-56,0 0-24,0 0-37,0 0-23,0 51 21,0-12-10,0-2 8,0 1-30,0-2 0,0-8-2,0-9-2,0-10-15,0-9-34,0 0-1,8-14 17,-2-20 3,1-5-10,-3-8 0,-2-3 27,-2 0 8,0 0 5,2 0 9,4 9 37,5 6 5,6 10-9,5 12 9,3 11-3,7 2-13,4 27-10,-2 10 0,-3 8-4,-8 4-8,-5 2-4,-7 0 1,-6-4-8,-5-2 0,0-6-2,0-6-17,-5-10-40,-1-11-65,1-8-34,-3-4-118,-2-4-173</inkml:trace>
  <inkml:trace contextRef="#ctx0" brushRef="#br0" timeOffset="164279.3931">17770 15229 1048,'0'0'110,"0"0"-48,0 0 78,0 0-65,0 0-27,0 0-24,95-6-18,-55 6-6,8 0-11,8 0-87,6-3-206,0-13-411</inkml:trace>
  <inkml:trace contextRef="#ctx0" brushRef="#br0" timeOffset="164544.1363">18424 15286 587,'0'0'522,"0"0"-480,0 0 71,0 0-17,0 0-53,82 0-28,-58 0-15,7-1-42,7-5-128,-1-8-241</inkml:trace>
  <inkml:trace contextRef="#ctx0" brushRef="#br0" timeOffset="164922.5191">18824 15175 1233,'0'0'89,"0"0"-77,0 0 95,52 88-50,-43-46 24,-6 0-52,-3-2-24,0-5-4,0-7-1,0-8-26,0-7-28,-2-12-10,1-1 14,1-9 44,0-21-2,0-10-6,0-10 14,3 0 1,8 0 10,-1 11 30,2 7 2,0 14 7,3 9 5,1 6-16,5 3-4,7 7-21,2 15 3,0 8-4,-3 9-10,-9 5 4,-5 1-4,-7-3-3,-3-3-1,0-8-27,2-9-30,1-5-83,-1-5-43,-5-9-125,0-3-257</inkml:trace>
  <inkml:trace contextRef="#ctx0" brushRef="#br0" timeOffset="165082.2533">18896 15371 656,'0'0'585,"0"0"-539,0 0 33,71-80 16,-45 69-60,3 1-35,6 2-21,5-3-104,-2-4-154,-3-5-278</inkml:trace>
  <inkml:trace contextRef="#ctx0" brushRef="#br0" timeOffset="165264.4959">19221 14826 1256,'0'0'113,"0"0"-106,0 0 41,0 0-4,91-15-29,-52 15-15,1-3-103,1-1-207,-6-6-258</inkml:trace>
  <inkml:trace contextRef="#ctx0" brushRef="#br0" timeOffset="165427.6047">19576 14684 1317,'0'0'66,"0"0"-57,0 0 67,0 0 15,13 87-43,-13-53-48,0 0-24,2-6-135,7-5-170,0-6-572</inkml:trace>
  <inkml:trace contextRef="#ctx0" brushRef="#br0" timeOffset="166156.3002">19164 14901 625,'0'0'220,"0"0"-129,106-62 64,-63 53-17,-7 8-45,-9 1-39,-7 1-31,-10 16-16,-7 3-7,-3 1-8,-6 0-41,-15-4-25,-5-5-11,4-8 24,4-4 34,5-6 27,7-17 20,6-3 22,0-3 31,13 3-1,10 2-7,4 6-12,1 5-4,-1 7-11,-4 6-13,-6 0-18,-5 7-7,-5 12-3,-7 1-43,0 6-43,0-3-84,-7-5-198</inkml:trace>
  <inkml:trace contextRef="#ctx0" brushRef="#br0" timeOffset="166389.6534">19482 14599 1100,'0'0'204,"0"0"-130,0 0 68,0 0-7,0 0-58,0 0-41,24 37-7,-15 25 8,-9 4-24,0 3-7,0 2-6,-3-2-16,3-5-58,0-6-96,17-18-207,11-12-327</inkml:trace>
  <inkml:trace contextRef="#ctx0" brushRef="#br0" timeOffset="166677.8645">19977 15519 99,'0'0'998,"0"0"-927,0 0 62,98-49-9,-51 47-28,5 2-21,-2 0-46,-3 7-29,-3 5-4,-5-4-69,0-1-72,-1-5-147,-9-2-327</inkml:trace>
  <inkml:trace contextRef="#ctx0" brushRef="#br0" timeOffset="166959.1783">20422 15302 546,'0'0'345,"0"0"-242,0 0 77,0 0-17,98 67-68,-82-36-8,-12 5-21,-4 3-38,-5-1-19,-20-1-3,-1-8-6,0-4-26,4-9-82,6-7-52,10-9-153,6 0-225</inkml:trace>
  <inkml:trace contextRef="#ctx0" brushRef="#br0" timeOffset="167301.1446">20974 15263 981,'0'0'134,"0"0"-59,0 0 57,0 0-81,0 0-15,10 82 36,-25-32-24,6-4-33,7-6-4,2-8-3,7-8 1,12-5-4,2-9 8,6-7 0,1-3 8,3 0 1,-1-19-13,-3-3 4,-5-5-2,-9-4 3,-4 2-14,-9-3 6,0 2-6,-11 5-4,-14 3-7,-7 6-11,-1 3-16,1 5-35,0 1-51,5 2-111,2 1-139,5 0-310</inkml:trace>
  <inkml:trace contextRef="#ctx0" brushRef="#br0" timeOffset="167646.0081">21179 14939 855,'0'0'199,"0"0"-142,0 0 15,0 0-24,0 0-2,0 0-2,23 66-19,-10-54-14,8-7-1,0-5 7,0 0-4,1-2 1,-3-15 8,-3-7-2,-5 1 2,-3-3-4,-8 4 1,0 6 3,0 6-1,-12 7-18,-11 3-3,-3 0-8,-4 18-30,3 7-44,0 3-95,1-1-198</inkml:trace>
  <inkml:trace contextRef="#ctx0" brushRef="#br0" timeOffset="168567.2174">18026 16101 544,'0'0'261,"0"0"-93,0 0-1,0 0-1,-20 101-42,20-54-20,0-2-38,0 0-32,0-2-24,-6-6-9,1-7-1,-1-6-9,-2-10-58,2-10-34,-4-4 3,1-12 31,0-19-42,2-12 79,5-7 30,2-5 2,0-5 16,12-1 13,8 1 35,9 11-14,7 10-4,0 17-13,-2 16-2,-3 6-1,-2 19-20,-7 15-11,-10 14 3,-10 3-4,-2 0-5,-10-3-21,-12-8-9,3-7 8,4-11 8,6-8 10,7-8 9,2-5 4,0-1 31,17 0 28,8 0-12,1-3 8,0 3-10,-6 0-17,-4 3-6,-4 13-15,-7 4-5,-5 5-2,0 0-2,-5-2-2,-17-2-5,-4-4-25,-1-6-23,1-7-51,5-4-19,13-8-111,8-18-99,5-5-255</inkml:trace>
  <inkml:trace contextRef="#ctx0" brushRef="#br0" timeOffset="168727.9149">18512 16327 995,'0'0'119,"0"0"-27,103 14-2,-63-10-50,6-2-35,3 1-5,-3-1-132,-9-2-72,-12 0-282</inkml:trace>
  <inkml:trace contextRef="#ctx0" brushRef="#br0" timeOffset="169212.159">18936 16223 1206,'0'0'154,"0"0"-132,0 0 55,0 0 7,60 80-10,-59-31-39,-1 3-27,0-4-6,0-5 2,-4-3-4,-2-10-14,1-11 6,2-8-47,-2-11-28,0 0 34,0-25 27,4-11-32,-1-9 30,2-11 16,0-2 6,0-1 2,13 6 0,6 8 1,1 9 9,2 12 15,3 11-6,0 9-6,-1 4-5,1 7-4,-7 15 0,-3 6-2,-9 3-2,-6 4 0,0 1-1,-6-3 0,-9 1-1,8-4 2,7-2 2,0-8 7,17-3 39,13-5 34,4-5-7,4-1-6,-5-2-21,-6 2-19,-14 1-9,-6 0-20,-7 2-1,0 2-5,-20-2-34,-10-2-24,-8-7-65,1 0-95,2-17-170,10-18-367</inkml:trace>
  <inkml:trace contextRef="#ctx0" brushRef="#br0" timeOffset="169398.2156">19341 15872 1170,'0'0'144,"0"0"-95,0 0 20,0 0 1,0 0-28,71 94-42,-59-65-19,4-1-76,0-2-101,4-2-205</inkml:trace>
  <inkml:trace contextRef="#ctx0" brushRef="#br0" timeOffset="169615.0469">19887 16386 1128,'0'0'110,"83"0"-4,-37-1-21,-4-2-26,1 1-18,2 2-32,2 0-9,4 0-120,4 0-172,-4 0-397</inkml:trace>
  <inkml:trace contextRef="#ctx0" brushRef="#br0" timeOffset="169859.2833">20908 16181 1247,'0'0'125,"0"0"-58,0 0 83,0 0-76,0 0-45,0 0 3,4 82 7,-4-30-32,-1-4-4,-1 1-3,1-3-2,1-7-43,0-6-68,1-11-142,16-10-230</inkml:trace>
  <inkml:trace contextRef="#ctx0" brushRef="#br0" timeOffset="170691.2862">21078 16211 1030,'0'0'75,"0"0"-24,113-59 56,-77 58-40,-9 1-11,-3 16-31,-9 13-21,-9 8-3,-6 3-1,0 0 0,-6 3-6,-9-2 0,4-2 4,2-1 2,5-4 0,4-10 10,0-5 1,3-5-4,3-6 3,4-5 3,-1-3 0,-1 0-4,1-2-1,-2-11-8,1-8-3,-4 1-8,-1-2 2,-3 5 2,0 3 2,0 3 1,0 5 2,-5 1 0,-6 5-5,2 0 0,-3 0 0,3 0 0,0 3-28,0 1-28,-3 2-17,0-3 34,3-3 12,-3 1 2,3-1 13,3 0-10,3 0 19,1 0 10,2 0 2,0-9 29,0-1 7,0-4 8,7-4 18,3-5 3,3-4-14,-2-5-17,-2-6-4,-3-6-8,-6-1-11,0 1 1,-11 7-7,-13 10 6,-8 11-12,-7 13-1,-6 3-5,2 29-8,4 15-10,8 4 10,9 3-2,11-1 13,9-8 0,2-8 2,8-7 0,17-8 7,10-12 6,5-4 15,4-3 11,0-3 8,-8-9-6,-8 0-6,-10 2 6,-12 9-6,0 1-14,-5 0-7,-1 20-11,0 7 4,0 5 8,0 6-1,0-1-5,0 1-2,-4-1-4,-2-1-3,-2-7 0,1-4-5,3-4-16,1-7-25,1-4-36,2-3-91,0-7-55,12 0-123,7-5-288</inkml:trace>
  <inkml:trace contextRef="#ctx0" brushRef="#br0" timeOffset="170991.6826">21471 16378 869,'0'0'309,"0"0"-218,0 0 9,0 0-57,0 0-33,0 0 30,-20 101 6,20-50-37,3-7 5,21-6 3,1-7-2,0-11-9,-2-10-3,2-7-1,0-3 9,2-8 3,-2-17-2,-5-10 0,-8-3-7,-8-5 7,-4 0-2,-12 4-9,-16 8-1,-3 12-3,-2 10-15,3 9-26,8 0-24,3 9-72,9 7-81,10-2-61,0-8-279</inkml:trace>
  <inkml:trace contextRef="#ctx0" brushRef="#br0" timeOffset="171270.1758">21885 16279 845,'0'0'337,"0"0"-287,0 0 84,0 0-40,0 0-58,0 0-33,74-30 4,-75 52-5,1-2-2,0-3-6,0-8-9,0-4-2,10-5 15,7 0 2,-2-14 8,-2-4 1,-6-3 6,-4-1 16,-3 7 12,0 3-21,-9 3-7,-7 6-15,1 3-4,-3 0-21,3 3-42,1 9-95,0 5-190,2-3-576</inkml:trace>
  <inkml:trace contextRef="#ctx0" brushRef="#br0" timeOffset="172409.0257">18003 17104 199,'0'0'711,"0"0"-618,0 0 30,38 95 12,-31-56-69,-4-3 7,-3 1-41,0-4-23,-1-7-6,-8-7-3,1-8-19,1-8-14,1-3-8,-1-14 22,-1-15-40,2-12 48,6-9 11,0-7 11,10-3 21,16 3 24,5 10 6,4 10-2,2 10 20,-1 11-27,-3 12-22,1 4-17,1 23-5,-2 13 0,-3 13 0,-12 4-7,-5 5 0,-11 0-1,-2-8-2,0-8-25,0-9-35,-10-10-100,7-13-134,-4-9-281</inkml:trace>
  <inkml:trace contextRef="#ctx0" brushRef="#br0" timeOffset="172578.1111">18056 17157 1253,'0'0'116,"0"0"-90,0 0 50,0 0-59,106-45-16,-57 45-1,6 4-67,0 8-141,-4-3-108,-2-1-267</inkml:trace>
  <inkml:trace contextRef="#ctx0" brushRef="#br0" timeOffset="172911.0772">18693 17163 1132,'0'0'163,"0"0"-121,0 0 34,73 75-23,-73-36-9,0-2-4,-6 2-34,-8-1-6,1-9-4,0-7-35,1-9-17,0-9-32,3-4-50,1-7 24,2-20 22,5-9 48,1-9 25,4-6 19,16-3 35,7 5 57,6 7 15,1 7 25,0 13-45,-4 13-1,-1 9-32,-1 5-17,0 24-10,-4 11 1,-8 6-20,-10 4 2,-6-3-7,0-5-3,-8-4-28,-9-6-66,-2-7-46,2-10-154,-1-10-312</inkml:trace>
  <inkml:trace contextRef="#ctx0" brushRef="#br0" timeOffset="173063.168">18779 17265 1183,'0'0'103,"0"0"-63,0 0 30,102-77-59,-68 73-11,3 4-21,-1 0-197,-5 0-263</inkml:trace>
  <inkml:trace contextRef="#ctx0" brushRef="#br0" timeOffset="173461.0753">19233 17012 441,'0'0'433,"0"0"-318,0 0 10,0 0 24,0 0-50,0 0-19,19-1-18,-19 1-30,1 0-17,1 9-4,1 11 18,0 5 8,-3 3 0,0 2-12,0-1-15,0-7-8,0 2-4,-5-7-38,1-1-96,1-6-72,-1-7-246</inkml:trace>
  <inkml:trace contextRef="#ctx0" brushRef="#br0" timeOffset="173798.1702">19886 17478 778,'0'0'183,"0"0"-107,0 0 98,0 0-32,0 0-56,0 0 32,63-6-69,-12 3-44,5-5-5,4 5-65,-7 0-85,-9 0-125,-11 0-269</inkml:trace>
  <inkml:trace contextRef="#ctx0" brushRef="#br0" timeOffset="174264.0065">20780 17190 896,'0'0'437,"0"0"-338,0 0-59,0 0-14,0 0 5,0 78 30,0-30-7,-8 5-38,-1 1-16,3-5-18,5-2-60,1-7-65,0-9-129,4-12-257</inkml:trace>
  <inkml:trace contextRef="#ctx0" brushRef="#br0" timeOffset="174869.0609">20914 17163 901,'0'0'92,"0"0"-55,68-74 35,-44 67-2,-3 7 28,-3 12-33,-12 22-51,-6 14-5,-2 10-6,-20 5 2,-3-2-4,5-3 1,9-8-1,11-7-1,0-12 1,11-9-1,9-11 2,5-11-1,-1 0 4,-5-11 6,-8-12-4,-9-11-1,-2-2-6,-14 0 2,-19-6-2,-7 0-1,-5 3-8,3 6-21,11 5 15,15 13 9,14 5-29,2 5 16,17 4-18,18 0-6,10 1 6,0 0-6,4 0 28,-6 5 15,-1 11 1,-2 4 6,-5 2 1,-3 2 16,-6 3 20,-7 3 17,-4 3-14,-2-2-14,1-1-14,4-4-8,1-5-7,8-8-1,3-8 6,-2-5-5,1-5 3,-6-17 1,-7-10-5,-5-9 0,-9-2-1,-2-6 2,-3-1 12,-17 6-2,-3 3-1,-3 11-13,2 12-4,0 10-12,-1 8-49,1 0-128,-4 6-170</inkml:trace>
  <inkml:trace contextRef="#ctx0" brushRef="#br0" timeOffset="176263.112">18068 18103 882,'0'0'133,"0"0"-100,0 0 51,0 0-39,0 0 4,56 80-15,-56-64-25,0 1-9,-5-2-17,-6-8-23,-1-4-2,2-3-17,2-6-8,4-13-2,4-10 11,0-2 42,1-8 15,14-2 1,3 2 8,0 0 13,0 8 39,-2 9 31,-2 2-33,-7 10 4,0 3-14,-5 5 3,-2 2-22,0 0-17,0 0-12,0 0 0,0 0-1,0 0 1,0 0 0,0 2 1,0-2-1,0 1 1,0-1 2,0 0 4,0 0 0,0 0-2,0 0 9,5 0 0,4 2-1,9 2 3,10 0 0,1-1 2,3 3 7,-5 1-3,-6 0 1,-8 3-5,-3 3-4,-6 3-12,-4 3 3,-8 1-1,-23 7-4,-15-4-9,-4 1-13,-2-3-14,6-7 5,10-6 7,13-5 14,10-3 10,12 0 1,1-4 4,3-9 1,19-3 3,8 0 0,6 6 13,3 2 5,3 8-2,-2 0 6,2 14-9,-6 9-7,-7 7-2,-10 0-5,-8 2 2,-8 1-8,-3-2-2,-8 0-4,-17-4-24,-9-4-28,-2-9-15,3-10-20,8-4-93,16-21-40,9-8-105,9-12-57</inkml:trace>
  <inkml:trace contextRef="#ctx0" brushRef="#br0" timeOffset="176789.7038">18770 18081 773,'0'0'199,"0"0"-133,74 72 30,-58-33 14,-4 5-27,-5 5-16,-1-2-29,-6-7-32,0-2-5,0-12-1,-4-9-21,-3-9-26,2-8-22,-3 0-26,-2-24 39,3-12-2,4-18 19,3-7 16,0-3 18,0-4 5,3 4 5,14 5 26,8 7 30,11 11-2,8 11 9,3 10-23,-3 12-12,-8 8-22,-9 0 7,-10 19-7,-9 13-4,-8 11-7,0 1 0,-8 3-5,-8-2-13,2-6 9,7-5 9,7-7 0,0-6 0,20-4 22,12-5 39,11-1 30,-1-3 1,1-1-22,-11 5-18,-11 1-25,-8 8-15,-10 2-8,-3 3-4,-5 6 0,-21-1-3,-10-5-18,-7-6-32,1-9-68,6-11-40,6-14-86,14-22-69,11-17-100</inkml:trace>
  <inkml:trace contextRef="#ctx0" brushRef="#br0" timeOffset="177037.3064">19438 17799 936,'0'0'166,"0"0"-84,0 0 39,0 0-85,0 0-15,0 0 11,0 47-32,0-20-7,7 2-135,3-5-128,5-2-302</inkml:trace>
  <inkml:trace contextRef="#ctx0" brushRef="#br0" timeOffset="177262.4288">19979 18190 1019,'0'0'214,"0"0"-199,115-11 46,-72 8-6,-6 3-32,-6 0-23,-5 0-77,-10 0-280,-1 6-353</inkml:trace>
  <inkml:trace contextRef="#ctx0" brushRef="#br0" timeOffset="178033.1488">20835 18117 338,'0'0'586,"0"0"-468,0 0 4,0 0 31,0 0-67,0 0-20,89-50-7,-61 50-28,5 6-14,2 15-9,-3 9-3,-8 8-1,-15 6-4,-9 8-6,-15 1-26,-20 0-10,-6-7 10,5-9 8,8-14 3,13-9 8,15-8 9,3-6 4,30 0 12,12 0-5,11-17 2,0-3-9,-8-3-60,-7 0-195,-8-6-241</inkml:trace>
  <inkml:trace contextRef="#ctx0" brushRef="#br0" timeOffset="178237.6964">21374 18086 791,'0'0'478,"80"-24"-412,-37 24-2,-6 4 28,-6 20-28,-7 6-9,-12 9-32,-12 4-17,0 6-6,-7 2-17,-13-5-62,4-2-87,-3-12-163,0-12-264</inkml:trace>
  <inkml:trace contextRef="#ctx0" brushRef="#br0" timeOffset="178589.033">21597 18260 1053,'0'0'93,"106"-70"-84,-55 45-6,-7 5 13,-10 6-7,-5 6-9,-8 5-25,3-2-82,4 5 50,-3 0 46,-8 0 11,-5 0-1,-9 0 1,-3 6 4,0 7 29,0 6 22,0 7 4,0 5-15,0 2-6,15-2 5,9-6-5,5-6-7,4-10-7,0-9 22,-2 0-25,-4-8 3,-6-13-10,-9-3-6,-5-2-3,-7 0-5,0 0-2,-16 6-18,-11 3-15,-9 5-38,-13 5-99,-13 1-97,-15 3-192</inkml:trace>
  <inkml:trace contextRef="#ctx0" brushRef="#br0" timeOffset="179521.2159">18252 18685 1017,'0'0'89,"0"0"-72,62 76 29,-46-43 32,-2 0-28,-7-2-35,-6-3-11,-1-1-4,0-7-46,-7-11-49,0-4-14,-1-5-10,8-10 56,0-18 14,0-11 35,15-4 14,2-7 50,1 0 15,-2 4 21,0 8 6,2 7-24,-1 6 2,3 11-23,4 8-20,-1 6-14,-1 2-13,-6 18-1,-8 6-8,-8 4-16,0 2-27,-3 1-14,-9-5 9,3-5 3,5-7-13,2-6 33,2-7 34,0-3 22,0 0 54,0 0-10,0 0-14,0 0-1,0 0-24,0 0-27,0 0-12,0 0-18,2 0 17,4 0-17,5 0 5,5 0 21,2 1 1,-1 10 3,1 0 5,-4 3 3,-3 2-1,-3 1-6,-2 0-1,-1-5-20,2-1-114,0-8-215</inkml:trace>
  <inkml:trace contextRef="#ctx0" brushRef="#br0" timeOffset="179711.8816">18482 18787 574,'0'0'593,"0"0"-571,81-60-18,-51 54-4,3 0 1,6 6-1,5 0-43,6 0-271,2 0-436</inkml:trace>
  <inkml:trace contextRef="#ctx0" brushRef="#br0" timeOffset="179998.7931">19109 18768 1174,'0'0'62,"0"0"-57,0 0-5,0 0 3,0 0 8,3 88 3,-14-67-14,-2-4-75,3-8-7,2 1-36,-1-10-33,6 0 8,3-10 71,0-10 21,10-7 51,13 1 65,6 4 62,2 2 24,0 6 9,1 8-43,-3 6-24,0 0-55,-6 6-20,-6 17-18,-10-1-3,-7 6-70,-1-5-96,-22-3-200</inkml:trace>
  <inkml:trace contextRef="#ctx0" brushRef="#br0" timeOffset="180158.5641">19234 18843 1025,'0'0'23,"0"0"-21,94-53-4,-70 46-38,-5 4-29,-2 0-78,-2 3-389</inkml:trace>
  <inkml:trace contextRef="#ctx0" brushRef="#br0" timeOffset="205145.724">14676 4964 1007,'0'0'61,"0"0"3,42-94 28,-9 67-26,7 5 13,3 8-32,2 11-29,-6 3-15,-8 9-3,-9 19-3,-10 9-1,-10 7 3,-2 4-3,-16-1 4,-14 0 1,-5-2 4,7-9-5,5-10-9,10-9 2,11-9 2,2-5-3,11-3 6,19 0 2,12-8 0,11-9-31,10-5-142,3-2-93,2-3-212</inkml:trace>
  <inkml:trace contextRef="#ctx0" brushRef="#br0" timeOffset="205654.8209">15330 4863 1189,'0'0'47,"0"0"-10,0 0 25,0 0-38,0 0-21,0 0-1,22 82 3,-15-43-3,2-3-1,-2-5 1,6-4-2,0-10-24,5-8-20,3-4 12,2-5 28,3-11 4,-5-12 2,3-9 7,-4 1 4,-6 3 23,-2 3 6,-6 11 10,-5 5-12,1 5-14,-2 4-21,0 0-5,0 1-22,0 13 11,0 6 9,0-1-1,0 1 2,7-3-16,5-6 1,1-2-3,8-7 19,3-2 3,0-3 3,3-16 1,-3-1 6,-3-7 16,-3 1-7,-6-1-6,-3 2-12,-6 4-4,-3 2-4,0 5-37,-16 3-85,-6 3-121,-2 4-228</inkml:trace>
  <inkml:trace contextRef="#ctx0" brushRef="#br0" timeOffset="205853.1937">15942 4945 1240,'0'0'139,"0"0"-132,0 0 20,79-3-1,-75 6 6,-4 9-22,0 5-10,0 1-5,-12 0-16,-8-2-93,-4-5-129,-4-5-188</inkml:trace>
  <inkml:trace contextRef="#ctx0" brushRef="#br0" timeOffset="206002.3462">15934 4712 1161,'0'0'45,"0"0"-38,0 0-5,0 0-2,0 0-7,0 0-117,42-41-181,-42 63-44</inkml:trace>
  <inkml:trace contextRef="#ctx0" brushRef="#br0" timeOffset="206301.7055">16109 4850 1098,'0'0'79,"0"0"5,0 0-12,90 22-40,-81-7-18,-3 4 0,-3 3-14,-3-3-1,0-2-5,0-5-12,0-4-18,0-4-17,0-4 24,0 0 29,0-5 27,0-12-14,4-2 13,8 0 19,4-1-10,-2 3-18,-1 4-11,-5 5-3,-2 5-3,1 3-10,2 0-61,-1 14-75,5 4-34,2 2-125,0-5-24</inkml:trace>
  <inkml:trace contextRef="#ctx0" brushRef="#br0" timeOffset="206654.0613">16512 4934 544,'0'0'287,"0"0"-125,91-79-11,-73 57-39,-10 8-18,-7 6-40,-1 7-47,0 1-7,-12 3-19,-9 17 14,-4 4-2,4 0-24,3-2-44,9-5-6,7-5 15,2-7 12,2-5 31,18 0 23,12-14 10,7-11 27,1-6 28,-1-6 14,-5-4-2,-7-2-14,-7 2-20,-10 4 4,-6 11-15,-4 7 7,0 12 3,0 7-11,0 0-31,0 15-5,-8 20 3,-7 14 2,-5 5 6,-3 7-3,-12 1-3,-8 2 0,-15 3-14,-17 2-120,-10-4-130,-8-9-288</inkml:trace>
  <inkml:trace contextRef="#ctx0" brushRef="#br0" timeOffset="207182.4177">12476 5604 167,'0'0'32,"64"117"-32,-25-30-75,3 10-17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2-28T10:26:37.7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5932 7999 813,'0'0'162,"0"0"-129,0 0 19,0 0 27,0 0 29,0 0-68,0 0-34,0 0 0,0 0-6,0 0 2,0 0 0,0 0-2,0 0 2,0 0 4,0 0 1,0 0 1,0 0-5,0 0-1,0 0-2,0 0-70,0 0-52,0 0-14,0 0-121,2-3-157</inkml:trace>
  <inkml:trace contextRef="#ctx0" brushRef="#br0" timeOffset="6960.1028">4584 9282 211,'0'0'224,"0"0"-203,0 0 8,0 0 45,0 0-3,0 0 0,0 0-27,0 0-22,3 0 9,6 0 13,1 0-2,5 0 3,2 1 3,0 1-12,0-2-9,-1 0-6,-6 1-8,1 1-6,-5 0-3,-2-2-2,0 3 4,-4-3-6,0 0 2,0 0-1,0 0-1,0 0 0,0 0-6,0 0-10,0 0-7,0 0-4,-11 0-2,-1 1-6,1-1-9,3 2 3,2-1-25,6-1-70,0 0-65</inkml:trace>
  <inkml:trace contextRef="#ctx0" brushRef="#br0" timeOffset="9533.1719">6249 9255 219,'0'0'85,"0"0"-77,0 0 26,0 0 11,0 0-2,0 0-9,0 0-13,3-3-4,-3 3 8,1 0 5,1 0 2,0 0 0,3 0 13,-2 0-1,7 0-5,-2 0 0,4 0-5,-2 0-6,2 0 2,-4 0-8,1 0 0,-5 0-1,1 0-4,-1-1-5,-3 1-5,1 0 0,-2 0-3,1 0-2,1 0 2,-1 0-3,-1 0-1,0 0 1,0 0 0,0 0-1,0-2 0,0 2 0,0 0 0,0 0 0,0 0-1,0 0-6,0 0 0,0 0-3,0 0-1,0 0-2,0 0 3,0 0-4,0 0-6,0 0-6,0 0-7,0 0-18,0 0-24,0 0-18,0 0-7,0 0-39,0 0-65</inkml:trace>
  <inkml:trace contextRef="#ctx0" brushRef="#br0" timeOffset="13005.1145">6192 10977 314,'0'0'83,"0"0"-24,0 0 29,0 0-19,0 0 15,0 0-2,12 0-10,-8 0 9,1 0-9,1 0-9,0 0-12,1 0-17,2 0-11,-1 0-11,2 0-4,-4 0 6,0 0-6,-2 0 1,-2 0-6,-2 0-2,3 0 1,0 0 0,-2 0-2,5 0 0,-1 0 0,-1 0 0,1 0 1,-2 0 1,-2 0-2,-1 0 1,0 0-1,0 0 0,0 0 0,0 0-1,0 0-3,0 0-18,0 0-7,0 0-22,0 0-10,0 0-11,0 0-61,0 0-68,0 0 20,0 0-99</inkml:trace>
  <inkml:trace contextRef="#ctx0" brushRef="#br0" timeOffset="13910.4843">4605 10953 581,'0'0'105,"0"0"-102,0 0 35,0 0 53,0 0-37,0 0-23,23 0-13,-13 0-4,3 0 1,-1 0 1,-1 2 1,0 0 3,1 1-7,0-2 2,0 0 0,-1 1-7,-1-1-1,-1-1-2,-3 0-4,3 0 2,-2 0-3,-4 2-2,0 0-31,-1 1-123,1-3-131</inkml:trace>
  <inkml:trace contextRef="#ctx0" brushRef="#br0" timeOffset="15381.1944">7776 11014 415,'0'0'148,"0"0"-138,0 0 31,0 0 42,0 0-5,84 0-25,-61 0-25,1 0-4,-2 0-10,-2 0 4,-1 0 0,-1 0-7,-4 1-2,-3 1 0,0-1 2,-4-1-6,-2 0 0,-2 0-4,-1 0 0,-1 0 1,-1 0-1,0 0 0,0 0 2,0 0-1,0 0-1,0 0-1,0 0 0,0 0 1,0 0-1,0 0 0,0 0 0,0 0 1,0 0 1,0 0-2,0 0 0,0 0-2,0 0 0,0 0 0,0 0 1,0 0-4,0 0 0,0 0-4,0 0-1,0 0 4,0 0 2,0 0 0,0 3 3,0-3 1,0 0-8,0 0 7,0 0 0,0 0 1,0 0 0,0 0 1,0 0-2,0 0-1,0 0 0,0 0 1,0 0 1,0 0-1,0 0 1,0 0 0,0 0-5,0 0-8,0 0 1,0 0-6,0 1-6,0-1-7,0 0-9,0 0-8,0 0-13,0 1-21,0 1-39,0 0-74</inkml:trace>
  <inkml:trace contextRef="#ctx0" brushRef="#br0" timeOffset="25393.0397">1198 9021 828,'0'0'136,"0"0"-118,0 0 90,0 0-8,0 0-39,-14-79-20,12 59-11,-3-4-21,2 0 0,-1-7-3,1-1 4,0-4 4,-2-4-5,-2-7 2,4-2 3,3-4-2,-3-2 2,3 6-5,0 0 24,0 5-21,6 4 6,9 4-7,-2 2-4,5 5 0,4 7-3,-2 7 3,11 9-6,11 6 1,10 0 0,5 19-2,6 12 5,-7 11 1,-5 8 11,-7 6-6,-3 4-3,-13 3-3,-4-3-4,-9-1 4,-12-5-1,-3-6 0,0-8-1,-3-5 0,-14-7-2,1-8-1,-3-6 0,1-7-9,-3-7-13,-1 0 5,-3-3 3,5-15 3,-4-10 0,6-5 5,6-10 1,3-10 0,6-2 5,3-4 0,0 3 1,0 5-1,0-1 1,11 5 5,4-1-3,1 1 10,8 4-4,-4 7-6,8 8 2,-3 6-1,-1 11 1,0 9 6,6 2-11,7 12 1,3 21 2,3 9 4,-4 12 1,-7 3-1,-6 1-5,-9 1 5,-4 4-4,-5-3 0,-5 1-3,-3-6 1,0-4 7,0-7-8,-8-8 1,-4-7 0,0-10 0,5-9-2,-1-5-7,-2-5-5,0-3 8,-1-17-4,-2-11-2,-1-10 1,4-2-9,1-6 10,4 3 1,4 0 5,1 3 3,0-3-2,9-2 1,7-1 0,5 3 2,-2 0 2,-1 7 3,-4 9 3,0 7 3,-3 11-7,0 5 0,3 5-5,0 2 0,5 0-1,3 13-1,1 12 2,2 7 5,2 9 4,-3 7-5,-2 2 0,-4 2 3,-1 2-2,-4-4 4,-1-2-4,-6-4-3,-3-4-1,-3-3 1,0-6-2,0-4 4,0-11-3,0-2-1,0-3 0,0-3 1,-3-4 0,3-1-1,0-1 0,0-2 1,0 0 0,0 0 1,0 0-2,0 0 0,0 0 1,0 0-1,0 0 0,0 0-2,0 0 2,0 0 3,0 0-3,0 3 0,0-2-4,0 0 3,0 2 1,0 1 2,0-1-1,0-1-1,0 1 0,0-1 0,0 1 1,0 0-1,0 1-1,0 0 1,0 2 4,0-1-4,0 1 0,0-1 0,0-2 0,0-3 1,0 0-1,0 0 0,0 0-57,5-8-107,-1-9-368</inkml:trace>
  <inkml:trace contextRef="#ctx0" brushRef="#br0" timeOffset="26021.8511">879 9420 134,'0'0'1202,"0"0"-1187,0 0-13,0 0 4,0 0 1,0 0 11,22 45-1,-22-14-10,0-4-5,-1-6-2,-5-8-6,6-6-46,0-7-7,0 0 25,0-14 30,0-14 4,12-8 0,1-7 2,1-1 8,-1 5 18,-3 3 10,4 8 3,2 6-9,-1 6-2,3 7 4,0 4 1,-3 5-4,7 7-20,-1 17 1,0 8 16,0 7-8,-9 1-9,1 0-1,-7-4-4,-4-3-6,-2-6 0,0-3-21,0-6-94,0-6-39,-2-7-104,-11-5-231</inkml:trace>
  <inkml:trace contextRef="#ctx0" brushRef="#br0" timeOffset="26195.8246">904 9443 1069,'0'0'111,"0"0"-86,85-37 105,-39 28-82,11 1-18,6 2-23,11 5-7,8 0-110,-4-2-228,-2-3-363</inkml:trace>
  <inkml:trace contextRef="#ctx0" brushRef="#br0" timeOffset="26769.7941">2448 9319 1035,'0'0'193,"0"0"-187,0 0 14,0 0 29,49 80 11,-46-43-23,-3-1-32,0-2-3,0-8-2,0-8-18,0-7-44,0-11-40,-3 0 33,0-15 61,3-16 0,0-12 8,0-9 3,6-5 23,0 1 18,2 4 8,-1 12 10,2 13-7,0 8 1,0 10-4,4 6-5,1 3-21,7 5-19,4 19 1,-1 5 13,-3 11-5,-6 1-12,-3-1-2,-3 2-2,-5-9 0,-4-2 0,0-8-87,0-2-68,0-6-128,-4-7-234</inkml:trace>
  <inkml:trace contextRef="#ctx0" brushRef="#br0" timeOffset="26961.151">2459 9435 1334,'0'0'51,"0"0"13,0 0 38,83-36-73,-58 34-20,5 2-9,3 0-12,4 0-97,0 0-100,-4-5-140,-6-6-483</inkml:trace>
  <inkml:trace contextRef="#ctx0" brushRef="#br0" timeOffset="27147.7751">2858 8874 1325,'0'0'59,"0"0"-43,0 0 83,0 0-60,0 0-38,0 0-2,3 65-6,-6-26-183,-21-5-425</inkml:trace>
  <inkml:trace contextRef="#ctx0" brushRef="#br0" timeOffset="27830.7683">1125 9864 131,'0'0'468,"0"0"-398,0 0 25,0 0-13,0 0-27,0 0 17,0 0-25,0 0-19,0 0-14,0 0-9,0 0 3,0 0 1,0 0 6,0 0 16,0 0 0,0 0 4,0 0 6,0 0 0,12-3-4,6-3-19,16-5-13,2 3 1,3 0-4,-8 1 0,-1 3-1,-14 2-1,-2 2-24,-5-2-181,-8-1-157</inkml:trace>
  <inkml:trace contextRef="#ctx0" brushRef="#br0" timeOffset="28033.4892">1250 9735 1168,'0'0'115,"0"0"-87,0 0 116,0 0-92,0 0-28,0 0 34,24 101-21,-23-59-29,4-1-5,1-7-3,3-2-53,12-6-115,4-11-126,6-7-321</inkml:trace>
  <inkml:trace contextRef="#ctx0" brushRef="#br0" timeOffset="28357.1125">2075 9922 768,'0'0'158,"0"0"-54,0 0 118,0 0-105,0 0-8,0 0-20,37 5-43,-5-2-10,8-2-17,5 0 6,0-1-20,-4 2-5,-2 0-3,-6-2-142,-8 0-202,-7 0-775</inkml:trace>
  <inkml:trace contextRef="#ctx0" brushRef="#br0" timeOffset="31039.0467">1376 11182 755,'0'0'28,"0"0"8,0 0 39,0 0-23,64 87 15,-58-64-29,-3-2-25,-3-4-6,0-5 5,0-4 0,0-6 6,0-2-12,0 0 6,0 0 9,0-15-2,0-8-16,0-4 3,-5-5-4,1-4 2,-1-7 3,-1-7 2,2-3 11,4-6-6,0 0 5,0 6 12,4 4 17,8 8-10,0 7-9,1 8-7,1 9 1,4 5-9,7 7-11,8 5-3,9 12 0,7 20 0,-1 9 2,-4 7 6,-9 2-7,-11-3 6,-8-1-3,-4-3 1,-8-2-3,-4-2-1,0-5 3,0-8-4,-7-5 0,-3-7-1,-1-5-15,2-7-14,-3-2 9,3-1 11,-2-19 0,0-5-6,8-9 6,1-6 6,2-10 2,0-4 0,11-3 2,10 1 0,0 6 2,7 7 13,0 10 2,-5 8-2,1 10 9,-7 9-5,0 6-13,2 7-4,5 19 1,0 13 6,0 8 1,-3 3-3,-6 5 2,-5-4-2,-4-3-3,-6-1-1,0-6-1,0-6-2,-6-6 3,-3-12-3,0-5-12,-1-7-9,-2-5-6,3 0 11,1-5 5,2-17-2,2-10-3,4-10-5,0-10 2,0-10-2,9-7 6,3-2 10,4 6 5,0 9 3,1 12 11,-2 12 17,-2 10-12,-2 11 6,2 8-12,2 3-12,6 8-1,5 20 0,3 9 7,-3 12 0,-4 4 4,-1 1-1,-6 2 3,-5-4-7,-5-2-2,-4-4 7,-1-7 0,0-2-11,0-5 6,0-7-5,0-5 0,0-5-2,0-2 2,0-7 1,0-1-2,0-5 3,0 0 3,0 0 4,0 0 2,0 0-4,0-5-5,0 0-2,0 1 3,0-3-4,0 3-7,0 1 6,5 0-4,18-3-12,16 0 5,12 0-69,-2 1-113,-9 0-220</inkml:trace>
  <inkml:trace contextRef="#ctx0" brushRef="#br0" timeOffset="31810.7567">1195 11684 491,'0'0'261,"0"0"-67,0 0-9,0 0-82,0 0-38,0 0-6,108-49-18,-77 44-14,-1-2-13,-2 5-12,-4-1-2,-5 0-13,-5 3-70,-8 0-99,-5 0-16,-1 0-49,0-2 96,-10-1 18,-4-3 133,-2-5 41,4 3 76,-3-4 55,6 3-19,1 0-31,4 2-2,0 5-5,1-1-28,1 3-27,2 0-34,-4 8-15,-1 14-6,-4 10 13,-3 5 9,3 0-13,3-4-8,5-2-6,1-6 0,6-3-25,21-10-89,10-7-189,9-5-343</inkml:trace>
  <inkml:trace contextRef="#ctx0" brushRef="#br0" timeOffset="32076.1441">2169 11690 888,'0'0'94,"0"0"-32,83 0 26,-50 0 66,0 0-97,-3-1-33,-3-2-24,-9 3 0,-8 0-138,-10 0-158,0 0-584</inkml:trace>
  <inkml:trace contextRef="#ctx0" brushRef="#br0" timeOffset="32882.8989">800 11292 856,'0'0'38,"0"0"-16,0 0 72,0 0-22,0 89 11,0-65-23,0-7-32,0-3-21,0-3-3,0-5 1,0-5-5,4-1-26,5 0-25,0-11 32,0-10-20,-1-4 12,-4-8 24,1-3 3,0-3 3,-2-4 2,3 4 1,2 5 9,5 5 32,1 10-5,-1 6-6,1 6-15,1 7-6,-1 0-6,0 5-6,2 11-3,-7 6 1,-7 3 3,-2 2-4,0-1-19,-11-3-31,-8-3-2,4-3 0,3-9 18,6-5 18,6-3 16,0 0 12,0 0 39,16-1-14,7-2 2,7 3 18,-2 0-11,-4 0-1,-6 4-16,-5 9-7,-4 4-4,-6 3-6,-3 0-6,0-2 2,-15 0-4,-11-4-4,3-4-47,-1-4-51,6-6-73,11 0-54,7-19-268</inkml:trace>
  <inkml:trace contextRef="#ctx0" brushRef="#br0" timeOffset="33687.4808">3064 11100 986,'0'0'129,"0"0"-108,0 0 37,0 0-10,0 0 71,16 101-95,-16-69 12,-3-2-25,-3-4-9,1-5 2,1-9-4,3-6-25,-2-6-41,0 0-12,-3-10 49,0-15-41,6-8 34,0-5 18,0-5 8,6-1 10,5-1 0,2 11 1,-1 7 19,1 7 19,4 10-9,-1 6-14,1 4-1,2 0 1,-4 14-2,-2 7-1,-7 3-4,-4 3-6,-2-1 5,0-2-8,-18-2 3,3-3-1,-1-6-1,5-5 0,1-4-1,9-4 0,1 0 2,0 0 10,0 0 6,11 0 17,9 0-15,6 0 6,-3 0 4,-2 0-2,1 9-3,-9 4-4,-5 4-6,-8 4-2,0 2-5,-8 0 0,-15-2-5,-6-3-3,-2-6-2,3-5-72,2-7-17,5 0-46,5-20-72,13-11-139</inkml:trace>
  <inkml:trace contextRef="#ctx0" brushRef="#br0" timeOffset="33891.1386">3395 10723 1116,'0'0'186,"0"0"-174,0 0 7,0 0 40,35 107-19,-31-72-18,-4 1-22,0-4-18,0-5-156,0-9-304</inkml:trace>
  <inkml:trace contextRef="#ctx0" brushRef="#br0" timeOffset="36741.1011">1626 8857 563,'0'0'93,"0"0"-93,0 0-161,0 0 23,0 0-91</inkml:trace>
  <inkml:trace contextRef="#ctx0" brushRef="#br0" timeOffset="37227.8035">1376 13278 87,'0'0'0</inkml:trace>
  <inkml:trace contextRef="#ctx0" brushRef="#br0" timeOffset="40653.9816">1146 12934 694,'0'0'125,"0"0"-100,0 0 67,0 0-30,0 0-15,-2-76-7,-5 57-30,1-4-4,-3-4 7,3-7 23,0 0 4,6-4-3,0-2 0,0 1-13,3-1 11,12 1-3,1 3-9,5 5 6,6 1 1,1 5-14,2 5-4,3 3-7,0 2-2,0 8 5,-2 4-4,2 3 4,0 7-6,-3 17 0,0 10 4,-5 6 1,-10 3-7,-2 4 4,-10 3 1,-3 1-4,0 0 0,0-3 6,-8-5-5,-2-11-1,1-6 0,0-8 1,-1-7-1,5-5-1,-1-4 0,-1-2-7,-5 0-3,0-8-4,-2-11 1,0-4 8,6-12-14,2-11 9,6-7-2,0-7 7,3 1 5,8 2 0,6 5 1,0 7-1,4 11 5,1 6 3,5 9 2,-1 5-5,9 11 1,1 3 0,6 3 0,1 19-1,-7 9 4,-8 6-2,-5 6 1,-10 3-5,-7 4 4,-6 2-4,0-1 7,0-4-6,-2-2-3,-8-8 2,-2-6-2,0-8 0,3-10 1,-1-5-2,4-7-1,1-1-9,-2 0 6,-2-18-5,0-10-5,6-13-7,3-12-2,0-6 0,3-5 10,13 0 10,2 4 2,3 9-1,5 8 4,0 9 1,-3 9 7,-4 9 5,-1 9-5,-5 7-4,7 4-6,-1 26 0,5 15 9,1 8-1,-4 1 4,-4 2-2,-4-1-1,-7 1 1,0-4-1,-6-4-5,0-5 1,0-8-1,0-7-1,0-7-2,0-6-1,0-5 2,0-3-2,0-5 0,0-2 0,0 0 1,0 0 1,0 0 2,0 0 0,0 0-1,0 0 2,0 0-3,0 0 0,0 0-1,0 0-1,0 0 0,0 0 0,0 0 0,0 0 0,0 0 0,0 0-2,0 0-1,0 0 3,0 0-3,0 0 0,0 0 2,0 0 0,0 0 1,0 0 0,0 0 0,0 0 2,0 0-1,0 0 1,0 0 1,0 0-2,0 0 2,0 0-1,0 1-1,0-1 2,0 0 2,0 0-3,0 0 1,0 0-3,0 0 0,0 0-2,0 2 1,0 1-2,0-2 3,0 0 2,0 3-1,0-4-1,0 3 2,0-1-2,0-1 1,0 4-1,0-1 0,0 0 0,0 3 2,0-1-2,0 3 2,0-1 3,0 1 1,0 1-2,0 3-1,0 1 1,0 3-1,0-1-1,3-1-2,0-4-1,-1 2 1,-2-4-81,0-3-140,-19 0-295</inkml:trace>
  <inkml:trace contextRef="#ctx0" brushRef="#br0" timeOffset="41681.9602">1110 12847 395,'0'0'90,"0"0"0,0 0 38,0 0-14,0 0 19,0 0-25,-18-22-22,18 22-17,0 0-9,0 0-20,0 0-23,0 10-10,0 10 4,0 8 10,6 3 12,3 2-3,0 0-9,0 1-8,-3-2 0,0 0-6,-3-2-1,-2-5-4,1-6 3,-2-3-2,0-5-2,0-3-1,0-6 0,0 0-1,0-2-18,0 0-44,0 0-67,0 0-66,0 0-126,-6 0-272</inkml:trace>
  <inkml:trace contextRef="#ctx0" brushRef="#br0" timeOffset="43309.952">785 13419 384,'0'0'94,"0"0"-70,0 0 44,0 0-23,0 0 35,0 0-29,-3 0-22,3 0-2,0 0 4,0 0-5,0 0-10,0 0 3,0 0 3,0 0 2,0 0-1,0 0-6,0 0-4,0 0 1,0 0-3,0 0 1,0 0-5,0 0 6,0 0-2,0 0 4,0 0 5,0 0-1,0 0 0,0 0 1,0 0 0,0 0 0,6 0 8,7 0 7,2 0 5,8 0-1,2 0-6,8 0-4,1 0-4,2 0 4,-5 0-7,-5 0-10,-4 0 2,-7 0-6,-3 0-5,-6 0 0,-3 0-4,-2 0 1,-1 0-13,0 0-64,0 0-68,0 0-81,-15 0-188</inkml:trace>
  <inkml:trace contextRef="#ctx0" brushRef="#br0" timeOffset="43996.3014">2163 13477 599,'0'0'244,"0"0"-178,0 0 65,0 0-36,108-37-15,-82 35 8,0 2-45,-6 0-30,-1 0-4,1 0-9,1 0-1,-3 0-29,3 0-125,-6 0-100,-2-5-246</inkml:trace>
  <inkml:trace contextRef="#ctx0" brushRef="#br0" timeOffset="44178.925">2396 13350 962,'0'0'163,"0"0"-46,0 0 10,0 0-91,0 0-6,0 0 21,0 86 0,0-47-36,0-2-8,-3-1-7,-5-4 0,3-3-93,0-7-160,-2-10-191</inkml:trace>
  <inkml:trace contextRef="#ctx0" brushRef="#br0" timeOffset="44833.2999">867 12939 892,'0'0'66,"0"0"-63,0 0 23,0 0-3,0 0 2,0 73 0,-3-54-17,-2-2-7,0-6 0,3-3-1,-2-8-1,-1 0-6,-1-8 6,0-12-10,3-10 7,3 1 4,0-9 2,0 1 3,0-4 24,0 4 17,14 6 47,3 4-12,0 10-21,5 8-18,-1 9-12,0 5-11,0 19-4,0 7 9,-9 3-9,-2 1-4,-7 1-3,-3-5-5,0-2-3,0-5-11,0-2-81,0-7-91,0-3-52,0-7-215</inkml:trace>
  <inkml:trace contextRef="#ctx0" brushRef="#br0" timeOffset="44994.9128">822 12968 829,'0'0'210,"0"0"-183,0 0 54,0 0-45,115-35-32,-66 35-4,6 0-94,5 0-370</inkml:trace>
  <inkml:trace contextRef="#ctx0" brushRef="#br0" timeOffset="45565.3855">2639 12905 666,'0'0'205,"0"0"-131,0 0 0,0 0-39,0 0 28,0 0 14,6 95-14,-6-69-29,0-4-16,-6-5-9,0-6-5,3-5-1,0-6-1,0 0-2,0-4-5,-3-15-23,0-6 13,5-5-1,1-3 16,0-4 1,13-3-1,4 4 2,3 5 6,1 7 25,2 7 4,-1 10-1,-3 7-4,2 0-13,-1 12-8,-3 15 16,-3 5-4,-4 7-4,-8 0 6,-2-1-16,0-1-3,-9-3-3,0-6-3,-3-4-61,-1-9-64,-1-6-111,-2-7-185</inkml:trace>
  <inkml:trace contextRef="#ctx0" brushRef="#br0" timeOffset="45737.9124">2557 12950 620,'0'0'434,"0"0"-384,0 0 79,88-42-47,-57 39-60,-5 3-13,2 0-9,-3 0-41,-2 0-155,-6 0-151</inkml:trace>
  <inkml:trace contextRef="#ctx0" brushRef="#br0" timeOffset="46100.1921">2946 12536 761,'0'0'108,"0"0"-30,0 0-8,0 0 39,0 0 22,0 0-54,21 89-35,-18-67-18,-1 2-17,-1 2-7,3 3-6,1-6-165,2-1-353</inkml:trace>
  <inkml:trace contextRef="#ctx0" brushRef="#br0" timeOffset="51220.803">1046 15014 88,'0'0'41,"0"0"18,0 0 22,0 0 16,0 0-9,0 0-1,0 0-12,6 0 16,-6 0 0,0 0-11,0 0-5,0 0-12,0 0-14,0-5-14,0-4-12,0-4-9,-8-3-8,1-10-4,-2 0-3,3-7 2,3-6 2,3-6-3,0-10 1,0-7 1,12-7 1,1-4 4,-3 3 1,4 5 14,-5 7 28,2 12-10,5 5-25,2 7-5,9 5 0,6 6-9,5 6 1,1 11-2,3 6 0,3 0 1,-2 25 0,8 8 6,-5 8-3,0 6 2,-7 3-3,-5 1-2,-8 2-1,-10-1 1,-4 1 2,-9 1 0,-3-3-3,0-3 3,-12-6-2,-4-8 0,-1-5 0,-1-9-1,3-7-8,2-8-13,1-5 2,-1 0 14,3-14-1,0-12-18,4-9-2,2-6 10,1-11 5,3-9 3,0-6 6,0 0 1,3 0-1,16 3 2,2 4 0,-1 8 3,-1 7 13,-3 7-7,1 11-2,2 6 14,2 7-8,4 6-7,4 5 1,-1 3 5,6 7-5,5 19 4,0 14 5,-3 9 2,-2 8-7,-3 6-4,-7-1 2,-5-1-1,-8-7-4,-7-3-4,-4-7 5,0-11-5,0-9 1,0-9-2,-7-9-20,-2-6-5,-1 0 17,-1-13 3,3-12-13,0-9 3,2-9 3,4-5-2,2-8 4,0-5 6,0-2 3,12 3 2,3 3 0,6 9 1,-1 11 2,3 7 2,1 10 10,-4 6-3,-3 7-2,3 7 7,-2 0-5,1 20-5,8 14-1,-2 13 6,-1 9-4,-3 8 0,-3-2-2,-5 3 2,-5-4-6,2-3 5,-2-7-7,-4-5 3,2-7-1,-3-9-1,1-6 0,-1-7-1,-1-6 0,-1-8 2,-1-3-2,0 0 1,0 0-1,0 0 8,0 0-4,0 0-2,0 0 0,0-6 1,2 2-3,-2 1 0,0 2 0,0 1 1,0 0 0,2 0-2,-2 0 0,0 0-1,4-2 2,4 2 0,2 0 5,5 0 3,7-1-3,11 1-4,10-3-1,5 3-19,-3 0-162,-8 0-265</inkml:trace>
  <inkml:trace contextRef="#ctx0" brushRef="#br0" timeOffset="52533.1556">363 14925 882,'0'0'108,"0"0"-45,0 0-5,0 0-42,0 0 15,0 0 5,64 40-24,-59-22-5,-1-1-7,-3-5 0,-1-4-4,0-6-55,2-2-18,1 0 47,0-14 21,1-10-31,5-5 16,-3-7 8,6-1 16,-3 1 2,1 4 4,-3 1 4,6 5 9,3 6 19,5 0-12,3 4 6,9 6-5,-2 6-9,0 4-5,-9 0 0,-2 15-8,-12 8-4,-8 2 2,0 1 0,-8 0-3,-12-3-13,0-2-28,-1-4-5,0-5 11,5-4 6,1-7 29,8-1 2,5 0 12,2 0 36,0 0-4,0-1-1,2 0-19,15 1-13,3 0 2,5 6 12,2 8-1,0 5 5,-2 1-1,-7 0-15,-2 3-5,-8-2-6,-8 1-3,0-1 2,-6-4-1,-13-3-2,-7-5-12,1-2-25,-2-5-18,0-2-40,4 0 0,10-10-93,9-9-164</inkml:trace>
  <inkml:trace contextRef="#ctx0" brushRef="#br0" timeOffset="53395.693">2539 14682 989,'0'0'77,"0"0"-75,0 0 24,0 0-3,0 0 21,0 0-9,69 84-21,-69-59-9,0-4-3,0-6 2,0-3-4,-3-7-2,-2-5-39,1 0 1,1-5 31,-2-13-21,5-9 13,0-6 4,0-6 9,8-1 4,6-2 3,0 3 1,2 8 18,4 6 14,-1 6 4,6 7-7,-2 5 3,-1 7-16,-1 0-7,-4 5-5,-6 12-1,-6 4-7,-5 4 1,0 1 7,-18-1-8,-3-3-2,-4-5-34,2-3-10,6-5 20,6-6 5,4-3 21,7 0 8,0-2 10,0-8 20,18-1-19,4 1 5,6 2 6,1 3-3,-3 5-1,-3 0 0,-5 3-11,-5 13-1,-7 2-8,-1 4-1,-5 1-1,0 0 1,-13-2-2,-7-2-1,-7-4-2,-1-5-12,2-6-22,1-4-7,4 0-18,3-10-17,6-11-32,9-4-41,3-8-159,0-4-196</inkml:trace>
  <inkml:trace contextRef="#ctx0" brushRef="#br0" timeOffset="53600.1109">2992 14212 1022,'0'0'110,"0"0"-100,0 0 10,0 0 9,0 0 27,27 104-26,-27-62-30,-4 0-9,-9-5-136,3-4-124,-2-10-469</inkml:trace>
  <inkml:trace contextRef="#ctx0" brushRef="#br0" timeOffset="54572.8762">961 15322 254,'0'0'40,"0"0"-38,0 0 6,0 0-7,0 0 0,0 0 2,-8 3-3,7 1 2,-1-1 14,1-1 15,-2 0 2,1 0 25,2 0 17,-1-1-20,1-1 9,0 0 23,0 0 9,0 0-3,0 0-15,0 0-11,0 0-10,9 0-4,3 0 7,10 0-4,5 0-4,1-1-7,1-2 2,-4 2-13,-4-1-9,-3 2-18,-8 0-1,-2 0-6,-5 0-3,1 0-15,-4 2-47,8 3-53,0 1-73,15-6-47,10 0-147</inkml:trace>
  <inkml:trace contextRef="#ctx0" brushRef="#br0" timeOffset="54963.7228">2072 15279 301,'0'0'219,"0"0"-139,0 0 81,0 0-40,0 0-12,0 0 3,9-9-18,-2 7-28,4-1-11,1 0-15,0 3-5,7 0 13,2 0-28,2 0-8,5 0-10,3 0 3,3 0-5,-4 0 0,-3 0-30,-9 0-55,-6 0-105,-8 0-124,-4-4-169</inkml:trace>
  <inkml:trace contextRef="#ctx0" brushRef="#br0" timeOffset="55182.6592">2291 15112 837,'0'0'156,"0"0"-79,0 0 28,0 0-38,0 0 16,0 0 6,5 97-37,1-62-23,4 1-17,-5 0-11,-4-1-1,-1 1-33,0-6-100,0-9-235,0-12-445</inkml:trace>
  <inkml:trace contextRef="#ctx0" brushRef="#br0" timeOffset="58042.0822">7995 10699 64,'0'0'48,"0"0"-18,0 0 15,0 0 10,0 0-34,0 0-15,0 0-6,0-1-38,0 1-38,0 0-34</inkml:trace>
  <inkml:trace contextRef="#ctx0" brushRef="#br0" timeOffset="65793.5398">2289 15330 218,'0'0'26,"0"0"-15,0 0 27,0 0 16,0 0-26,0 0-11,0 0-9,0 0-5,2-11 18,-2 8 9,0 0-14,2 1 8,-1-1 2,2 0-14,-1 3-3,1 0-6,0 0-2,4 0 2,2-2-2,5 1 2,8-3 4,6 0 0,8 1-5,12 0-2,4 1-79,0-5-324</inkml:trace>
  <inkml:trace contextRef="#ctx0" brushRef="#br0" timeOffset="73311.4444">2289 4242 263,'0'0'12,"0"0"-8,0 0 41,0 0 23,0 0 9,0 0-26,0 0-23,-75-12-13,69 12 4,-3 0 0,1 0 8,0 0 9,2 0-8,1 0-4,5 0-8,-3 0 17,3 0 4,0 0 4,0 0 16,0 0 4,0 0-8,3 0 15,22 0 5,23 0-13,31 0-16,30 0 17,30 0-8,23-3-17,20-8 7,18-3-9,6-8-6,3 0-1,-6 1 0,-17 1-4,-31 6-6,-31 6-13,-41 1 3,-35 7 2,-24 0-9,-18 0-3,-6 0-5,0-1 4,0 1 1,0-2 2,0 2 1,-10 0 5,-13 0-2,-8 0-1,-9 0-2,-9 0-2,-5 0 0,-3 0-5,-7 6 3,-9-1-4,-6-1-1,0 1 6,-3-1-4,0 1-3,-3 1 6,9 3 1,7-1 1,12-2 0,20 0 2,13-4 1,15-2 3,9 2-4,0-2 6,20 0 5,33 0 0,38 0-1,32 0 5,21 0-8,7 0 2,-9-7 7,-10-1-3,-21 2 3,-21 1-2,-16 2-10,-26 0 0,-21 3-3,-15 0-1,-8 0-2,-4 0-3,0 0 1,0 0 4,0 0-7,0 0 5,0-1 1,-9 1 1,2-2-2,-4 1-1,-2 1-2,-1 0-3,-2 0-1,2 0-2,2 0-3,1 0-4,0 0 4,5 0 0,4 0-1,1 0 2,1 0 0,0 0-2,0 0 2,0 0 4,0 0 2,0 0 3,0 0 3,0 0-4,0 0-3,-2 0 0,2 0-3,0 0 2,0 0 2,0 0 2,0 0 0,0 0-5,0 0-1,0 0-8,0 0-7,0 0-10,0 0 1,0 0 0,0 0 9,0 0 0,0 0-9,0 0-18,0 0 3,0 0 3,0-3-45,0 1-41,0-1 14,5-1 40,1 1 21,0 0-16,-1 0-21,1-1 3,1 0-54</inkml:trace>
  <inkml:trace contextRef="#ctx0" brushRef="#br0" timeOffset="74695.7429">11335 9364 1119,'0'0'0,"0"0"-69,0 0-117,0 0 22,0 0 6,0 0-45</inkml:trace>
  <inkml:trace contextRef="#ctx0" brushRef="#br0" timeOffset="76349.1235">13228 9486 950,'0'0'70,"0"0"-70,0 0 1,0 0-1,0 0 12,0 0-2,0-2-10,0 2-15,0 0 1,0 0-3,0 0 12,0 0-7,0 0 2,0 0 1,0 0 6,0 0 3,0 0 1,0 0 1,0 0 1,0 0 2,0 0 3,0 0-7,0 0 1,0 0-2,0 0-2,0 0 1,0 0 2,0 0 0,0 0-1,0 0 2,0 0-2,0 0 1,0 0 1,0 0 3,0 0-3,0 0 0,0 0-1,0 0 1,0 0-1,0 0-1,0 0 0,0 0-1,0 0 2,0 0-2,0 0 1,0 0-3,0 0-1,0 0-1,0 0-5,0 0-6,0 0-14,0 0-23,3 0-12,-3 0-29,0 0-2,0 0 29,0 0 5,0 0 20,0 0-6,0 0-6,0 0-48,0 0-100</inkml:trace>
  <inkml:trace contextRef="#ctx0" brushRef="#br0" timeOffset="78330.2875">12497 9455 20,'0'0'35,"0"0"-33,0 0-2,0 0 4,0 0-1,0 0 0,0 0-3,0 0-19,0 0-29</inkml:trace>
  <inkml:trace contextRef="#ctx0" brushRef="#br0" timeOffset="83233.0378">13609 12601 544,'0'0'14,"0"0"-2,0 0-12,0 0 2,0 0 1,0 0 3,0 0 14,0-3-12,0 1-6,0 2 2,0 0-2,0 0-1,-5-3-1,-1 1-8,1 1-30,1-1 12,1 1 7,0 1 7,1 0 4,-1 0-17,-6 0-20,0 0-26,-4 0-9,-7 4-89</inkml:trace>
  <inkml:trace contextRef="#ctx0" brushRef="#br0" timeOffset="83973.8579">11548 14452 948,'0'0'0,"0"0"-12,0 0-108,0 0-12,0 0 132,0 0 1,-8-11-1,8 11-5,0 0-119,0 6-31</inkml:trace>
  <inkml:trace contextRef="#ctx0" brushRef="#br0" timeOffset="84570.1268">13520 14658 556,'0'0'254,"0"0"-244,0 0-10,0 0-102,0 0 102,0 0 6,0 0 59,0 0-46,0 0-19,0 0-12,0 0 11,0 0 1,0 0 0,0 0 0,0 0 0,0 0-8,0 0 5,0 0-8,0 0 0,0 0-1,0 0 6,0 0-4,0 0 0,0 0 0,0 0-7,0 0-3,0 0-18,0 0 17,0-1-1,0-2-6,0-1 2,0-1-10,0 2-17,0-1-45,0 2-22,-8-1-55</inkml:trace>
  <inkml:trace contextRef="#ctx0" brushRef="#br0" timeOffset="84990.0452">11565 15990 300,'0'0'137,"0"0"-111,0 0-20,0 0-6,0 0 0,0 0-49,25-24-201</inkml:trace>
  <inkml:trace contextRef="#ctx0" brushRef="#br0" timeOffset="85296.139">13560 15941 492,'0'0'0,"0"0"-40,0 0-120,0 0 160,0 0 14,0 0 14,46 1 23,-40 6-51,-1 0-15,1-1-84,0-2-105</inkml:trace>
  <inkml:trace contextRef="#ctx0" brushRef="#br0" timeOffset="85785.8125">13275 15553 11,'0'0'17,"-70"-78"-17</inkml:trace>
  <inkml:trace contextRef="#ctx0" brushRef="#br0" timeOffset="92030.9403">4267 5682 35,'0'0'70,"0"0"-20,0 0 6,96-25-45,-83 22 8,-5 2-12,-5-1-7,0 2-1,-3 0-15,0 0 9,-3 0 7,-6 0 1,-3 0 5,-4 5-2,-7-1 3,-5 2 5,-6 1 19,-2-2-15,0 0 2,5 0 19,5-2 149,10-1-177,10-2-7,3 0 1,3 0 0,0 0-3,0 0 2,0 0-2,0 0-19,0 2-24,0-1-19,5 0-42,-1 1-51</inkml:trace>
  <inkml:trace contextRef="#ctx0" brushRef="#br0" timeOffset="93477.493">18523 8375 440,'0'0'39,"0"0"-5,0 0 28,0 0 26,0 0-3,0 0-31,-18 0-35,15 0-9,1 0 13,1 0 14,1 0-11,0 0-8,0 0 7,0 0 8,0 0-2,0 0 1,0 0 0,4 0-3,7 0-4,5 0 1,1 0 5,5 0-6,-1-2-12,0 2-2,-5 0 4,-1 0-8,-5 0 6,-2 0-8,-3 0 3,-4 0 3,1 0-4,-2 0-3,0 0 6,0 0-4,0 0-2,0 0 6,0 0-8,0 0-2,0 0-15,-5 0-47,1 0-56,2 0-34,2 0-193</inkml:trace>
  <inkml:trace contextRef="#ctx0" brushRef="#br0" timeOffset="94304.0169">20153 8501 587,'0'0'84,"0"0"-40,0 0 55,0 0-17,0 0 6,0 0-30,0-15-27,0 15-11,6 0 4,4 0 4,4 0 4,4 0 0,1 1 0,-4 1-13,0-1-7,-2 1 2,-5 0-7,1-1 2,-5-1-9,-2 2 2,-1-2 4,-1 0-5,0 0-1,0 0-7,0 0-47,0 0-51,0 3-101,-11 0-228</inkml:trace>
  <inkml:trace contextRef="#ctx0" brushRef="#br0" timeOffset="94839.7782">18575 9532 681,'0'0'290,"0"0"-266,0 0-23,0 0 1,0 0-2,0 0 9,-4 5-9,4 0-2,7 0-35,8-2-74,10-3-122,8 0-169</inkml:trace>
  <inkml:trace contextRef="#ctx0" brushRef="#br0" timeOffset="95231.1712">19970 9389 1081,'0'0'30,"0"0"-20,0 0 40,0 0 14,0 0-5,0 0-27,0 0-28,0 0-3,0 0 1,0 0-2,0 0-4,0 0-28,0 0-31,1 0-8,2 0-8,4 0 13,0 0 5,5 0-60,2-3-122,4-2-201</inkml:trace>
  <inkml:trace contextRef="#ctx0" brushRef="#br0" timeOffset="96449.0383">18466 10363 199,'0'0'495,"0"0"-460,0 0-20,0 0 39,0 0-31,0 0-23,0 1-5,18 7-139,15-2-67</inkml:trace>
  <inkml:trace contextRef="#ctx0" brushRef="#br0" timeOffset="96870.895">20308 10455 997,'0'0'132,"0"0"-132,0 0-3,0 0 3,0 0 8,0 0 30,-7 0-38,7 0-4,0 0-14,0 0 15,0 0 1,0 0-41,0 0-14,0 0 13,0 0-6,0 0-5,0 0-4,0 0-39,0 0-48,-2-3-97,1 0-94</inkml:trace>
  <inkml:trace contextRef="#ctx0" brushRef="#br0" timeOffset="97709.8517">18365 11550 1147,'0'0'0,"0"0"-125,0 0-28,0 0-2,0 0 62,0 0 35,10-7-145</inkml:trace>
  <inkml:trace contextRef="#ctx0" brushRef="#br0" timeOffset="98173.1193">19947 11425 1175,'0'0'38,"0"0"-7,0 0-31,0 0-8,0 0 8,0 0 4,0-3 7,0 3-11,0 0-17,0 0-21,0 0 18,0 0 0,0 0-10,0 0-22,0 0-3,0 0-17,0 0-7,0 0-37,-4 0-16,-4 0 5,-2 0-48,-2 0-64</inkml:trace>
  <inkml:trace contextRef="#ctx0" brushRef="#br0" timeOffset="98985.9968">18608 12421 149,'0'0'0</inkml:trace>
  <inkml:trace contextRef="#ctx0" brushRef="#br0" timeOffset="99226.1399">20231 12286 606,'0'0'0,"0"0"-136,0 0-196</inkml:trace>
  <inkml:trace contextRef="#ctx0" brushRef="#br0" timeOffset="115944.6919">9065 6366 326,'0'0'786,"-30"-95"-786,15 59-21,-9 8 21,-3 6 21,-9 8 24,-5 8-15,-3 6-28,1 0-2,2 16-2,11 6-3,6 4 1,6 6-2,6 2-1,4 1-8,5-2-5,3-5 3,0-8 0,2-6-6,12-6-2,9-5 25,10-3 6,13 0 5,12-13 13,2-1 18,3 2 7,-8 7-3,-12 5-1,-8 0-10,-10 17-4,-6 8-10,-4 7 3,-5 5 11,-2 5 2,-4 1-8,-1 3-15,-2-4-4,1 0-7,-2-6 0,0-4-3,2-6-24,-2-9-75,5-8-70,2-9-37,3-3-206,8-27-107</inkml:trace>
  <inkml:trace contextRef="#ctx0" brushRef="#br0" timeOffset="116244.6802">9369 6370 865,'0'0'10,"0"0"-1,0 0 16,0 0 1,0 0 65,34 113-20,-16-70-31,2-8-17,2-6-3,2-12 0,1-6 2,3-8-4,0-3 1,4-3 6,-4-16-13,-5-2 4,-2-6-12,-11-1 5,-6-2-8,-4 1 5,-11-2-6,-18 0-7,-9 3-5,-3 4-33,-2 7-10,4 5-5,6 7-29,10 0-65,9 3-156,6-5-168</inkml:trace>
  <inkml:trace contextRef="#ctx0" brushRef="#br0" timeOffset="116568.9953">9746 6028 589,'0'0'153,"0"0"-148,0 0-5,0 0 36,0 0 53,0 0 13,29 51-55,-21-44-14,0-1-4,3-3 13,-1-2-14,-3-1-3,-4 0 4,-1 0-4,-2 0-2,0 0 1,0 0 0,-9-6-5,-15-7-19,-4-1-3,-5 4-7,3 2-9,6 5 2,9 3-1,2 0-20,7 14-36,4 5-55,2 1-108,6-4-90</inkml:trace>
  <inkml:trace contextRef="#ctx0" brushRef="#br0" timeOffset="118406.1286">22884 5620 708,'0'0'331,"0"0"-299,0 0 9,0 0 58,0 0-10,0 0-50,6-46-8,-6 48-31,0 24-1,-7 16 1,-8 14 6,-2 11 2,4 4 2,0-1-8,4-7-1,2-6 1,7-13 0,0-12-1,0-11-2,8-5 1,11-8 0,10-6-2,8-2 1,12-5-6,7-16-21,2-5-40,-2-6-54,-6-4-105,-10 0-207</inkml:trace>
  <inkml:trace contextRef="#ctx0" brushRef="#br0" timeOffset="118657.3982">23069 5875 920,'0'0'452,"0"0"-451,0 0 10,0 0 12,7 84 50,-5-37 13,-2 0-54,0-1-5,0 0-23,-2-3 1,-5-2-5,6-4-8,1-4-54,0-6-51,7-9-103,17-12-95,10-6-256</inkml:trace>
  <inkml:trace contextRef="#ctx0" brushRef="#br0" timeOffset="118991.1193">23469 5724 910,'0'0'118,"0"0"-118,0 0-1,0 0 1,0 0 73,0 0-1,39 89-31,-21-61-21,2 2 25,1-1 12,-3-1-15,-1-2-10,-4-2-11,-1-10-9,-6 1-10,-2-2 1,-4-7-3,0 1-24,0-6-48,-10-1-57,-14-6-26,-1-19-240</inkml:trace>
  <inkml:trace contextRef="#ctx0" brushRef="#br0" timeOffset="119150.8743">23579 5604 1157,'0'0'52,"0"0"-47,106-62-4,-75 50 8,-4 5-9,-7 4-7,2 3-103,-3 0-81,-1 0-110,0 0-203</inkml:trace>
  <inkml:trace contextRef="#ctx0" brushRef="#br0" timeOffset="119416.5986">23964 5436 669,'0'0'151,"0"0"-138,0 0-11,0 0-1,0 0 37,0 0 16,55 40-32,-40-34-3,1-4 24,-3-2 12,-2 0-7,-5 0 3,-1-5-18,-5-7 0,0 0-30,0-5-3,-5-1-10,-8 1-32,0 1 8,3 4 17,0 7-95,3 5 41,-2 0 4,-6 0-184,0 13 62,-1 1-136</inkml:trace>
  <inkml:trace contextRef="#ctx0" brushRef="#br0" timeOffset="119749.9877">23374 6578 1150,'0'0'83,"0"0"-80,120-63 19,-68 41 29,4 3 22,-9 4-20,-6 3-39,-13 5-14,-11 4-12,-10 3-56,-7 0-101,0 2-94,-12 12-138</inkml:trace>
  <inkml:trace contextRef="#ctx0" brushRef="#br0" timeOffset="119870.599">23417 6694 939,'0'0'103,"0"0"7,0 0 31,0 0-76,0 0-45,133-21-20,-55 1-79,6-4-292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6-24T09:02:40.2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18104 8825 4,'92'72'44,"-6"-8"-7,-6-6-16,-1-12 3,3-2 12,7-8-24,8-5-12,12-13-86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2-28T10:28:57.2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5155 16324 22,'0'0'41,"0"0"-3,0 0-11,0 0-4,0 0-10,0 0 4,0 0-3,0 0-3,-62 0 3,59 0 15,1 0 3,2 0-6,0 0-8,0 0-4,0 0-2,0 0-10,0 0 1,-1 0-6,1 0 3,0 0 0,-2 0 0,-1 0 2,3 1-1,-3 1-1,3-2 1,0 0 1,-3 0-1,3 0-1,-2 0 0,1 0 0,1 0-20,0 0-20,0 2-22,0-2 12,0 1-3,0 1-7,-2-2-6</inkml:trace>
  <inkml:trace contextRef="#ctx0" brushRef="#br0" timeOffset="2366.9048">4924 16254 143,'0'0'99,"0"0"-18,0 0-25,0 0 14,0 0 23,0 0 8,-21-2 5,15 0-16,3 1-17,-1-1-10,4 2-4,-1-1-9,1 1-5,-2 0-8,2 0 6,0 0-2,0 0-6,0 0-4,0 0-7,0 0-3,0 0-6,0-2 0,0 2 1,7-3 1,11 2 6,4-4-5,4 0 0,-4 2 1,2 1 3,-5 0-12,-1 2 2,-4-3-6,-5 3 2,-2 0 0,-4 0 2,-3 0-8,0 0 2,0 0 1,0 0-2,0 0 1,0 0 0,0 0-3,0 0 0,0 0 1,0 0-1,0 0-1,0-2 2,0 2-1,0 0 0,0 0 0,0 0-1,0 0 1,0 0-1,0 0 0,0 0 1,0 0 0,0 0-1,0 0 0,0 0 0,0 0 0,0 0 0,0 0 1,0 0-1,0 0 0,0 0 0,0 0 0,0 0-1,0 0-6,0 0-35,0 0-34,0 0-28,0 0-86,11 0-38,1 0-42,4 0 21,-1 0-56</inkml:trace>
  <inkml:trace contextRef="#ctx0" brushRef="#br0" timeOffset="11648.9077">7506 6909 495,'0'0'31,"122"-19"-21,-37 11 9,23-2 14,9-1 25,4 2 0,5 1 16,-4 0-17,0 4-10,-2 1 14,-1 1-26,3 2-20,-1-2-1,3 1 1,-3-1-2,-5 1 0,-8 0-4,-7-2 14,-14 1-10,-12 2 6,-10 0-8,-10 0-7,-11 0-1,-9 0-2,-11 0-1,-8 0 0,-4 2 0,-5-1-9,-4 1-16,-3 0 0,0 0-5,0-1-22,-13 1 10,-10-1 24,-8-1-10,-9 4 7,-3-2 10,-14 2 0,-6 2-4,-11 0 8,-8 2-9,-9 2-4,1 0-17,2 0-8,3-1 12,6-2 33,8-2 0,11-3 4,20-1 2,19-1 5,15 0 5,6 0 55,0 0-2,12-6-31,26-1-9,20-2 0,29-1 18,24-1-19,12-2 6,4 1 2,-4 0 18,-12 4 16,-8 2-16,-12 3-16,-7 3-15,-10 0-11,-15 0-7,-9 0-1,-14 0-2,-15 0-2,-10 0 1,-11 0 0,0 0 1,-13-1-2,-20 0 1,-15 0-2,-15 1 2,-7 0 1,-3 0 1,-2 0 5,5 6-5,4 3-1,1-1 0,1-1 1,-1 0 1,1-1 1,3-2 1,14 0 4,14-2 10,22-2 3,11 0-6,9 0 20,36 0 7,20 0-29,19-2-12,6 0 5,-3-1 0,-6 1 4,-5-1-1,-6 3-1,-9-1-10,-10-1 2,-15 1 3,-14 1-5,-10 0-1,-7 0 1,-5 0 0,0 0-12,-5 0-18,-22 0-37,-16 0-2,-14 6-12,-13 4-95,-12-2-36,-12-1-108,-13-1-230</inkml:trace>
  <inkml:trace contextRef="#ctx0" brushRef="#br0" timeOffset="12978.2728">3717 8395 222,'0'0'686,"126"-34"-649,-32 22-30,15-2 69,10 1 17,-2 4-6,-3-3-22,-10 2-28,-16 2-16,-18 1-3,-16 3-2,-17 2-1,-14 2-10,-14-1-1,-6 1-3,-3-2-1,0 2 0,-25-1-12,-15 1 9,-13 0 2,-8 0-1,-11 0 1,-7 0-1,-10 0-1,-4 0 3,-2 0 1,1 3-1,6 5 3,13 0-3,10 0 0,18-4 0,19-1 1,14-2 2,9-1 5,5 0 19,24 0 4,40 0-10,27-5-12,22-5 0,6 0-2,-6 1 2,-11 2 9,-14 4 1,-15-1-6,-13 4-7,-16 0 1,-15 0-7,-16 0-1,-9 0-1,-4 0-3,0 0-5,-9 0-19,-17 4 13,-11 1 5,-11-1 3,-3 2 4,2 2 0,0 1-1,1 1 2,4 1 2,9-3 1,10-1 0,13-3 2,7-1-1,5-3-2,0 0 1,0 0-6,5 0-3,10 0 3,1 0-3,5 0-8,3 0-53,10 0-117,6-5-108,5-7-241</inkml:trace>
  <inkml:trace contextRef="#ctx0" brushRef="#br0" timeOffset="13787.3376">8564 8303 693,'0'0'200,"0"0"-174,125-27-14,-64 20 70,9 3 20,15 2-45,4 2 17,2 0-31,-7 0-27,-17 2 1,-9 5-3,-15-2-9,-11 0-2,-11-1-3,-11-4 0,-8 3-3,-2-3-32,-12 0-30,-18 0 57,-12 0 8,-7 0 5,-5-3-5,-5 0 0,-12 0 7,-12 3-7,-11 0 21,-2 0-2,8 3-5,18 5-2,20 2-12,23-3 1,16-4-1,7-1 0,4-2 0,0 2-2,9 1-3,14 2 4,6 1-10,2 0-31,0 3-72,-6-1-82,-9-2-152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2-28T10:29:26.1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16360 4864 520,'0'0'46,"0"0"-43,0 0 4,0 0 25,0 0 26,0 0-5,0 0-19,-23-16-20,23 16 0,0 0 6,0 0 18,0 0 4,14 0 7,19 0 19,22 0-8,20 0 17,21 0-12,12 0 0,8 0-17,4-5 3,-1-4-18,-4-1 9,-6 0-9,-10 2-11,-17 1-4,-11 3 1,-19 1-9,-16 0-3,-15 2-4,-12 1-2,-6 0-1,-3 0 0,0 0-2,0 0-7,0 0-5,0-1-4,-12 1-2,-12-4 6,-11 3 8,-11-1 5,-9 2-7,-6 0 5,-5 0-4,-7 0-5,-2 0 4,-3 5-1,4 2 3,9 1 6,13 1 2,17-2 0,14-2-2,14-5 1,7 3 4,0-3 2,0 0 12,7 0-14,19 0 8,10 0-8,14 0 4,5 0-4,3 0-3,-4 0-2,-1-5-3,-6-1-34,-10 3-45,-7 0-26,-12 2-18,-7 1-45,-8 0-162,-3 0-56</inkml:trace>
  <inkml:trace contextRef="#ctx0" brushRef="#br0" timeOffset="3581.6996">21774 6079 10,'0'0'12,"0"0"-10,0 0 0,0 0 1,0 0-3,0 0 0,0 0 0,-10-7-1,9 7-1,-1 0-6,2 1-3,0 5 4</inkml:trace>
  <inkml:trace contextRef="#ctx0" brushRef="#br0" timeOffset="3965.0732">21774 6079 4</inkml:trace>
  <inkml:trace contextRef="#ctx0" brushRef="#br0" timeOffset="4267.002">21774 6079 4,'-13'24'8,"13"-26"-4,0 2-1,0 0-3,0 0 3,0 0-3,0-2 0,0 2 0,0 0 1,0 0-1,0 0 0,0-3 0,0 3 2,0 0 8,0 0 0,0-1-6,0-1 1,0-1-5,0 0 13,0 0 7,0-2-1,0 3-14,0 0-4,-1-1 12,-2 1 4,1-1-6,-1-1-7,2 3-2,1 1 1,-2 0 7,2 0-10,0 0 0,0 0-5,0 0-11,0 0-5,0 0-9,0 0 16,0 0 6,0 5-4,0 3-45</inkml:trace>
  <inkml:trace contextRef="#ctx0" brushRef="#br0" timeOffset="14770.8814">14384 5990 631,'0'0'65,"0"0"-45,0 0 60,0 0 2,0 0 6,0 0-16,89-29-29,-22 29-2,20 0 8,17 0 25,12-7-1,10-3-23,5-3-5,-7-1-13,-12-3-1,-15 3-15,-26 0 8,-19 6-12,-19 3-5,-18 3-3,-10 1-4,-5 1-2,0 0-14,-12 0-2,-12 0-9,-16 5-5,-10 5-5,-6 2-8,-1 0 11,-3 0 0,-1-2 28,1 0-7,8-3 13,9-2 4,13 0-4,11-5 1,9 1-1,9-1 4,1 0 7,0 0-1,0 0-1,8 0-9,10 0-3,8 0 2,6 0-11,5 0-79,5 0-35,0 0-107,-5 0-75,-7-1-126</inkml:trace>
  <inkml:trace contextRef="#ctx0" brushRef="#br0" timeOffset="27756.9706">15711 1968 336,'0'0'586,"0"0"-586,0 0-32,0 0 32,-118-9 7,62 43 1,-4 9 16,3 6-11,11 4-5,10-2 5,20 2-1,16-4 8,25-2 15,29-5 40,18-8 12,3-6 9,-3-3-40,-12-6-11,-17 3-3,-17 1-25,-15 5-9,-11 1-7,-21 4 4,-28 0-3,-20-5-2,-8-5-29,-4-14-46,11-7-45,17-2-3,21-27-8,26-11 48,9-20 49,42-13 30,28-10 4,21-8 10,15 0 18,10 3 15,1 4 27,-5 4-8,-14 5-34,-16 9 16,-21 11 42,-23 18-40,-18 16 5,-13 12-14,-10 7-11,0 0-26,-1 17-2,-14 16 2,-4 15 3,2 15 10,0 11 12,5 6 17,-1 3-1,0-3-8,0-3-15,2-9-5,1-6-10,4-10-3,3-7-7,3-8-70,0-8-65,-3-12-77,-7-11-237</inkml:trace>
  <inkml:trace contextRef="#ctx0" brushRef="#br0" timeOffset="27954.8762">16032 2339 5,'0'0'1062,"0"0"-1024,128-79-29,-65 57 40,7 2-32,6 6-17,-6 4-3,-6 7-73,-12 3-143,-14 0-198</inkml:trace>
  <inkml:trace contextRef="#ctx0" brushRef="#br0" timeOffset="28858.7709">16555 2526 1127,'0'0'106,"0"0"-96,117-68 100,-68 33-29,0 1-19,-7 5-20,-11 3-19,-11 3-10,-14 6-9,-6 4-4,-6 8-1,-26 5-37,-12 2-40,-7 27 17,-3 10 15,7 11 14,9 5-6,17 3 0,15-8 28,6-7 6,27-14 4,22-14 2,14-10 8,13-5-2,5-17 23,4-14-7,-6-4-8,-6-5 3,-12 1-8,-11 2-10,-14 4 3,-10 3-3,-14 10-1,-9 4-1,-3 7-14,-8 4-11,-17 5-23,-5 0 11,-4 7 18,-2 11 20,-1 4 0,1 1 2,3 3-1,9 1-1,13-1 0,11-4-1,2 2 2,26-3-1,10-5 14,6-5-7,3-6-1,0-5 1,-3 0-3,2 0-3,-7-11-2,-5-6 0,-5 0-13,-10 2-5,-7 0 12,-6 4 3,-5-1-2,-1 4 5,0-2 0,0 3 2,0-2-1,-1 1 0,-3 2 0,2 0-1,0 1 0,1 1 0,-1-1-4,1 3-15,-1-1-16,-1-2-10,0 0-15,0 2-21,0-1-40,-2-3-13,2 2-28,-2 0 20,0-2 39,-1-2 95,-2 3 9,-3-5 22,-1 0 52,-1 0 46,-1 0-26,0 0 38,2 3 12,-3 4-9,3 4-17,-2 3-46,-5 27-27,0 20 21,-4 19 16,-1 14-31,-3 8-11,-1-1 20,-3-3-30,-1-6-9,5-8-19,6-10 1,11-14-3,6-15-14,4-9-55,0-14-12,0-9-52,12-2-63,1-18 25,4-18-159,0-10-26</inkml:trace>
  <inkml:trace contextRef="#ctx0" brushRef="#br0" timeOffset="29106.2019">17265 2222 593,'0'0'138,"0"0"-73,113-62 11,-62 59 37,0 3-34,3 12-13,-7 15-19,-9 11-11,-10 5-6,-22 2-16,-6 3-6,-25 3-5,-20-1-2,-7-4-1,-5-9-80,-1-15-44,10-11-93,8-11-92,17-8-150</inkml:trace>
  <inkml:trace contextRef="#ctx0" brushRef="#br0" timeOffset="29383.1415">17889 2324 1038,'0'0'16,"0"0"0,1 111 96,-4-40-21,-19 7 7,-11 1-39,-6 0-22,-5-6-19,0-8-12,4-7-4,9-11-2,8-11-31,9-12-46,6-10-33,6-13-69,2-1-44,0-21 69,11-17-105,10-15-82</inkml:trace>
  <inkml:trace contextRef="#ctx0" brushRef="#br0" timeOffset="30036.9292">17857 2305 573,'0'0'131,"83"-58"-62,-37 43 8,-6 10 26,-6 5-17,-7 3-46,-7 23-21,-11 9-6,-9 8-4,0 6-3,-19 6-2,-9 2-1,-3-4-3,4-2-7,8-9-32,13-8-24,6-8 18,14-14 9,30-12 36,12 0 8,15-26 30,10-15 15,1-6 8,-2-7-13,-7-3 7,-5-3-8,-15 4-4,-15 6-23,-19 8-3,-19 11 3,0 9-14,-23 17-6,-13 5-9,-2 17-3,-4 18 4,3 10-10,8 6-7,11 5 1,10-3-1,10-6-11,0-11-5,16-13-7,9-10 9,8-13 26,6 0 10,5-11 3,6-17 6,0-9-5,3-7 0,-2-3 3,-4 5 0,0 6 29,-4 10-2,-7 10 12,-6 10 3,-7 6-16,-3 3-24,-1 21-2,-1 8-3,-7 8 4,-7 3-4,-4 0 0,0-3 3,-10-8-4,-8-6 4,1-12-1,3-10 4,3-4-2,5-8 23,0-21 11,6-12-24,0-8-9,21-7-6,15-4 0,13 5-15,12 6-86,9 3-112,12 4-234</inkml:trace>
  <inkml:trace contextRef="#ctx0" brushRef="#br0" timeOffset="32008.544">20465 1931 538,'0'0'54,"0"0"-12,0 0 20,0 0 36,0 0 8,-29 95-17,21-59-30,-1 0-36,-1-2-15,4-3-4,-2-7-1,3-6-3,2-6-27,2-7-31,1-5-26,0-4 45,0-20 12,7-11-27,9-9 54,4-8 0,1-2 31,-1 1 16,-1 6 28,0 5-5,-3 13-3,-2 9-9,-5 7-5,-3 9 4,0 4-38,0 2-19,4 23-11,5 11 10,-4 10 2,2 3-1,-7-3 2,-2-3-2,2-6 0,5-6-8,4-9-22,5-8 3,5-11 8,10-3 15,1-15 3,3-19 0,0-9 1,-1-8 1,-2-5 6,-8-2 0,-5 4 28,-8 6-19,-8 12 18,-4 14-8,-3 13 8,0 9-20,0 7-14,-10 30-16,-9 16 13,-3 10 1,2 4 1,2 2-63,7-7-8,8-7 6,3-9-43,18-12-70,22-17-27,14-15 83,7-2 81,2-31 42,-5-7 75,-7-5 91,-10-4-16,-10 7-14,-7 5-23,-11 12-21,-7 12-10,-6 11-39,0 3-43,-14 27-11,-8 15 6,-5 6 5,5 4-29,4-4-22,11-7 12,7-11 9,0-13-2,19-17 15,11-3 17,10-18 10,5-17 1,-2-10 19,-6-3-4,-10-1 28,-15 3-33,-12 4-12,-10 7-9,-20 16-29,-3 14-10,2 5-32,4 12-10,7 8 22,9-1-6,11-2 33,1-7 22,34-6 10,20-4 25,16-2 23,7-17-1,2-7 9,-3-5 4,1-5 0,-8-3-23,-7-1-11,-13-2-9,-12-2 1,-16-4-8,-14 3-1,-8 6 9,0 9-18,-14 14 7,-2 12-1,-4 4-6,-3 17 0,-9 25-5,-1 19 5,1 12 11,0 5-5,5 3 3,4-6-2,2 0-4,7-9-2,5-11-1,5-5-25,4-12-101,0-10-51,0-15-62,0-13-107</inkml:trace>
  <inkml:trace contextRef="#ctx0" brushRef="#br0" timeOffset="32520.0027">21749 1997 822,'0'0'137,"105"-43"-127,-37 28 2,-4 4 54,-7 3 17,-12 5-17,-16 3-33,-9 0-25,-7 1-7,-10 15-1,-3 9-8,0 5 8,-9 8-3,-3 5 2,4-1 1,6-2 0,2-5-21,6-9 1,12-5-5,1-13-6,-1-8 28,1 0 3,-4-20 2,0-11-2,-3-5 0,-3-1 0,-3-1-1,0 1 2,3 6 1,5 7 12,7 6 2,7 4 6,12 9-14,1 2 2,-1 3 20,-2 0-8,-12 15-5,-4 6-6,-10 5-5,-6 7-1,-6 0-3,-6 0 0,-17-2-1,-5-5 0,3-10-1,3-7-14,11-9-2,8-3 16,3-21 8,3-9 1,21-9-5,7-1-1,7 2-3,4 6-18,5 4-106,-2 12-124,0 11-205</inkml:trace>
  <inkml:trace contextRef="#ctx0" brushRef="#br0" timeOffset="33673.299">18563 3043 726,'0'0'62,"0"0"-33,0 0 94,0 0-21,0 0 12,0 0 19,203 5-25,-24-23-24,49-8-10,47-3-9,26-4 0,15 2-8,-1-2-11,-16 7-4,-23 4-16,-25 5 4,-28 4-5,-33 9-11,-36-1-4,-44 3-3,-34 2-2,-32 0-3,-24 0-1,-17 0-1,-3 0-6,-12 0-17,-26 0-25,-12 0 4,-17 0-8,-7 5-9,-10-1-27,-10 1-24,-15 1-21,-13 1-12,-15 2-7,-10 2-29,-9 0-62,-13 4 41,-4 1-59</inkml:trace>
  <inkml:trace contextRef="#ctx0" brushRef="#br0" timeOffset="34010.9368">19005 3156 547,'0'0'202,"-103"24"-86,89-19 58,14-5-16,27 0 19,39 0-2,43 0-52,46 0-38,46-12-24,33-7-4,29-5-13,14-2 4,5-4-2,5-2-30,-7-5-4,-14 2-6,-28 4-6,-37 9 0,-46 7 0,-41 10 0,-44 3 0,-33 2 0,-20 0 0,-17-1 0,0 1 0,-4 0 0,-15 0 0,-9 0 0,-6 0 0,-2 0-23,0 0-39,2 0-26,4-5-28,3-9-91,3-12-290</inkml:trace>
  <inkml:trace contextRef="#ctx0" brushRef="#br0" timeOffset="53612.5612">1104 2392 1290,'0'0'20,"0"0"-5,21 101 20,-17-52 15,-4-3 6,0 1-18,0-2-28,-11-11-4,-3-6-6,8-13-4,-3-12-53,0-3-4,-1-22 49,-6-19-42,9-15 29,0-18-2,2-14 27,5-4 4,0 10 10,14 12 30,12 19 23,9 18-24,7 13 8,1 18-8,5 4-17,4 31-7,-1 16 3,-5 11 4,-9 6-16,-14 8-2,-15-3-7,-8-6-1,0-7 0,-10-14-44,-8-8-54,-6-14-37,-4-10-89,-3-12-135,-2 0-248</inkml:trace>
  <inkml:trace contextRef="#ctx0" brushRef="#br0" timeOffset="53753.0061">1118 2523 936,'0'0'148,"0"0"-38,0 0 31,80-71-93,-19 58-9,11 7-25,13 4-14,5 2-99,-1-1-235,-7-3-424</inkml:trace>
  <inkml:trace contextRef="#ctx0" brushRef="#br0" timeOffset="54016.0061">2178 2559 1277,'0'0'77,"0"0"-77,121-80 28,-78 65 5,-1 7-28,-2 8-5,2 0-57,0 0-193,-3 5-264</inkml:trace>
  <inkml:trace contextRef="#ctx0" brushRef="#br0" timeOffset="54399.5215">2751 2402 1258,'0'0'53,"0"0"-43,0 0 47,0 0-21,40 82 32,-40-34-38,-7-1-22,-10-6-8,-1-7-39,3-8-51,-1-5-24,8-12-66,2-9 3,6 0 30,0-18 90,0-16 41,14-10 16,5-11 73,1-9 11,-4-1 18,2 1-7,0 9 18,1 8-6,2 10-27,3 9-25,-2 10-10,1 9 3,0 9-1,3 0-25,1 24-7,-2 10 2,-6 9-4,-11 3-9,-5 2-4,-3 2-1,0-3-26,-13-1-67,-1-8-61,-6-8-102,3-11-113,-6-10-302</inkml:trace>
  <inkml:trace contextRef="#ctx0" brushRef="#br0" timeOffset="54539.7942">2843 2506 1189,'0'0'71,"0"0"0,89-76 12,-49 57-51,3 7-27,2 2-5,2 1-102,-6-5-256,-7 0-527</inkml:trace>
  <inkml:trace contextRef="#ctx0" brushRef="#br0" timeOffset="54788.7759">3382 1855 1126,'0'0'225,"0"0"-186,0 0 22,0 0-14,0 0-20,0 0 29,7 78-10,-7-40-31,0 1-15,0 4-18,0 0-113,0-4-166,0-11-446</inkml:trace>
  <inkml:trace contextRef="#ctx0" brushRef="#br0" timeOffset="55188.8568">4378 2548 1228,'0'0'72,"0"0"-51,124-72 66,-48 49-10,17 4-7,5 6-30,-3 6-27,-7 4-10,-10 3-3,-18 0-38,-11 0-65,-24 0-36,-19 3-130,-6-3-68,-37 0 19</inkml:trace>
  <inkml:trace contextRef="#ctx0" brushRef="#br0" timeOffset="55361.9609">4897 2255 729,'0'0'167,"0"0"-68,0 0-25,128-45-30,-77 53 43,-7 21-3,-7 9-29,-21 7-1,-13 2-21,-6 9 2,-30 3-26,-13-2-9,-5-1-57,2-13-108,10-14-214</inkml:trace>
  <inkml:trace contextRef="#ctx0" brushRef="#br0" timeOffset="55841.2227">5984 2174 902,'0'0'101,"0"0"-95,0 0-6,-20 97 43,32-51 14,25 1 10,11-5 15,10-9-49,4-8 2,4-11-13,-5-13 7,-6-1-4,-6-17 27,-10-12-5,-12-10 8,-16-6-17,-11-4-2,-24-7-17,-24-1-14,-18 3 0,-8 10-5,2 14-6,2 13 4,9 12-4,9 5-1,10 0-37,15 11-38,14 4-33,13 3-66,16-1-68,26-6-143</inkml:trace>
  <inkml:trace contextRef="#ctx0" brushRef="#br0" timeOffset="56150.8892">6955 1942 814,'0'0'85,"0"0"-76,0 0 63,-80-46-27,44 46-4,4 12 12,9 5-35,14-3-15,9 1-3,0-5-2,12-3 2,13-5 28,5-2 37,1 0-16,-2-17-2,-7 0-6,-5-5 2,-11 1 4,-6 3 3,0 2-26,0 6-13,-15 3-11,-6 7-15,-4 0-53,-8 13-80,-8 13-66,-2 0-204</inkml:trace>
  <inkml:trace contextRef="#ctx0" brushRef="#br0" timeOffset="57262.134">6159 2277 216,'0'0'0,"0"0"-134</inkml:trace>
  <inkml:trace contextRef="#ctx0" brushRef="#br0" timeOffset="58750.2883">6129 2171 3,'0'-7'101,"0"0"-16,0 2 14,0-1-12,0 0-27,0-1 8,-3 0-10,-1-1-17,-2-1 21,-2-2 14,0 2-2,-2 0-18,0 1-9,-3-1-4,0 2-2,3 2-26,0 2 3,0 1 8,0 2-12,-6 0-5,-3 0-2,-4 7-3,4 3 5,0 1-5,4 2-2,6-2 4,3 0-3,3-2 1,3-1-3,0 4-1,0 2 7,0-2-4,0 5 2,0-4 2,3 3-4,2 1 0,3 0-5,1-1 4,4 1 2,2 0-3,0 0 10,2-2 2,0-2-4,-3 0 1,2-2-2,-2 2 2,-1-3 7,4 0-3,0-3 4,3-4-3,5 4 4,2-3-3,3 0-4,-2-2 2,-4 1 0,-1-1-6,-4 1-1,-1-1-3,-2-2 3,1 0 6,5 0 0,-1-2-1,3-8 2,1-2 3,-4 0-3,-4-1 2,-3 2 5,-7-2 2,0 2-6,-6-2-6,-1-1 2,0-3-6,0 0 3,-3-5-9,-6-2 4,-6 1 0,3 0-5,1 3 2,0 3-2,0 3 0,1 2-3,-3 2 1,-2 3-1,1 0-1,-3 0 4,-1 0 4,3 4-4,0-4 1,0 3 0,3 0 0,1 1-2,-2-1 2,1 2-2,0 2-1,-4 0 1,-5 0 0,-1 0 1,-4 0-2,1 6 2,-1 1 0,4 1 0,7-3 0,2-1-1,5 0-2,-1 3 3,1 0-2,0 0 1,0 3-1,-1-1 2,1 1 0,0 1 1,-1 0-3,6 0 0,-4 0 0,4 3 2,0-2-2,3 3 1,0 0-3,0 2 3,0-1 0,0-1 0,6-1 2,-2-1-1,2-1 1,2 1-1,-2-1 0,4 1 0,-1-1-1,3-1 1,3 0 1,0 1 1,1 0-2,-2-2 1,0-3 0,0 0 1,2-2-1,-2 0 1,2-3-1,4-1 1,2-1 1,3 0-1,0 0 3,2 0-5,-4 0 2,1 0-2,-7-3 2,-6-2 2,-2 2-3,-2-5 5,2 2-3,2-2 1,-1 0 4,1-3-8,-2 0 4,-5 2 0,3-2 4,-5 2 5,-2-2-3,0 0-4,0-2-2,0 2 2,0 1-6,0 0 0,0 3 2,0 1-2,0 1 0,0 2-3,0 0 3,0 1-8,0-1 5,0-1 2,-7 0-3,-4-2-3,2-2-2,-7 0 2,3 0-6,1 2-1,1 2-11,2-1 4,7 3-21,-1 2 0,-2 0-26,-4 0-47,-5 0-59,-7 0-35,-1 11-131,4 0-23</inkml:trace>
  <inkml:trace contextRef="#ctx0" brushRef="#br0" timeOffset="59927.9849">6169 2723 1001,'0'0'52,"0"0"-45,0 0 2,0 0-7,0 0 42,0 0 35,26 93-35,-26-46-32,0 1 0,0-1-3,0-5-6,0-8 2,0-8-5,0-7-19,0-8-29,0-7-19,0-4-2,0 0 11,0-13 21,4-12-114,-1-10-16,0-6 103,-1-8 53,-2-5 11,0 0 0,0 7 4,-9 6 20,-3 11 85,4 7-33,1 9 21,1 6-38,2 3-6,1 5-11,-1 0-37,-1 3-5,-3 14 0,-2 4 2,-1 4-1,2-3 0,3-2-1,6-3 0,0-6-3,0-4-14,5-5-4,7-2 21,1 0 10,2-2 0,0-11-8,-2-1 2,-2 0 3,-2 0 4,-3 1 14,-2 2 3,-1 1 3,0 5 6,0 3 8,2 2-17,3 0-20,8 10-8,6 13 0,5 5 3,-5 5-3,-5 6-13,-10-1-138,-7-2-57,0-7-255</inkml:trace>
  <inkml:trace contextRef="#ctx0" brushRef="#br0" timeOffset="63386.8698">673 3048 957,'0'0'0,"0"0"-3,0 0-19,0 0 12,0 0 10,0 0 8,-33 98-1,33-68-7,13-4-55,11-11-16,2-10 21,2-5 43,2 0 7,-9-13 1,-2-11 0,-7-5 4,-3-3 2,-9-1 8,0 1 4,-6 4 5,-12 6-13,-4 5 3,4 10-6,8 5-2,2 2-6,8 0-13,0 1-29,18 9 17,6 0 25,4 0 2,-1-1 0,-3-1 5,-6 4 28,1 7-6,-1 3 27,-1 7-13,-3 4-1,-3 0-6,-2 1-7,1-3-7,-4-7-20,-1-3 1,-4-6-3,-1-7-15,0-4-60,0-4-93,-15-3 33,-3-16-135,-2-9-32,3-6 225,2-3 77,5-3 146,7 2 0,3 2 40,0 5-53,15 4-18,10 4-37,5 6-23,3 6-11,0 4-16,-6 7-6,3 0-22,-7 8 0,-8 11-124,-15 4-204</inkml:trace>
  <inkml:trace contextRef="#ctx0" brushRef="#br0" timeOffset="63532.1724">980 3217 919,'0'0'48,"0"0"-47,100-46-1,-70 37-10,1 3-70,-7 2-103,-7 1-288</inkml:trace>
  <inkml:trace contextRef="#ctx0" brushRef="#br0" timeOffset="63693.9404">1159 3162 674,'0'0'376,"0"0"-372,0 0-4,0 0 16,0 0 4,81 90 6,-78-68-23,-1-2-3,-2-5-74,0-5-61,0-8-96,0-2-31,0-7-46</inkml:trace>
  <inkml:trace contextRef="#ctx0" brushRef="#br0" timeOffset="63822.8754">1159 3162 264,'84'-3'271,"-72"-36"-158,4 6 28,5 2-21,0 8-28,4 5-33,-2 8-19,-1 8-28,3 2-11,-1 0-1,-3 18-41,-3 6-157,-13 2-226</inkml:trace>
  <inkml:trace contextRef="#ctx0" brushRef="#br0" timeOffset="64650.9535">1118 3971 795,'0'0'53,"0"0"-42,0 88 47,-4-51 46,0-3-72,4-1-23,0-7 2,8-2-11,11-7-1,-1-5-26,2-7 4,-3-5 17,0 0-4,-6-13-5,-2-9 11,-1-8-34,-5-3 36,-3-2 2,0 3 1,0 4 4,0 4 11,-3 7-4,3 5 3,0 7-8,0 4 2,0 1-9,0 0-8,3 6 1,10 11 7,-4 7 21,3 2 8,3 4 6,1-1-11,7 2 28,2-2-22,-3-3 3,1-1-26,-8-6 3,-3-2-9,-2-3 3,-4-6-3,-3-2-2,-1-5-3,1-1-6,-2 0 10,2-14 2,0-9 7,3-8-6,-2 0 0,-2-2 6,-2 3 18,0 6-4,0 3 10,0 7-2,0 7-7,0 3-6,0 4 0,6 0-18,10 8-11,5 12 11,4 5 5,1 2 2,-2 2-7,-5-5 2,1-4-1,-7-6 0,2-3 0,-3-8-1,0-3 0,-2 0 6,-4-14 4,-3-8-1,-3-7-5,0-2-2,0-4-2,0 2-3,-7 2-19,1 2-42,6 10-69,0 5-96,4 3-343</inkml:trace>
  <inkml:trace contextRef="#ctx0" brushRef="#br0" timeOffset="65145.2326">2208 3971 1132,'0'0'43,"0"0"-42,0 0 64,55 80-21,-47-53-3,-8-5-11,0 1-30,0-5 0,0-6-41,-8-8-44,-1-4-11,-1-4 37,4-20 18,3-10 8,3-11 17,0-5 16,13-4 8,2 4 11,4 3 26,4 9 20,1 6-4,1 8 13,1 8-36,-3 9-20,-8 7-1,-3 0-17,-3 14-3,-9 11-11,0 9 6,-5 2-19,-11 3-1,6 1-20,5-7 18,5-2 23,6-6 7,19-6 5,10-2 67,4-3 7,1 1 0,0-1-6,-7 1-2,-8 0-39,-11 4-24,-13 0-6,-1 0-2,-25 3-15,-14-2-58,-8-5-77,2-12-127,9-3-226</inkml:trace>
  <inkml:trace contextRef="#ctx0" brushRef="#br0" timeOffset="65708.9094">3362 3873 1030,'0'0'153,"0"0"-153,0 0 0,0 0 71,5 88-25,-5-53 16,-9-3-43,0 2-19,-1-9-22,2-6-51,-1-7-26,6-6 2,1-6 3,1-3 54,1-19 31,0-10-29,0-10 38,9-5 3,9-7 13,1-3 2,5 4 9,0 3 38,-2 10 33,-4 9-14,-4 14-16,-4 9-21,-5 7-28,-2 1-19,-1 12-2,2 10-10,-4 11 12,0 4-4,0 3-6,-11 1-5,2-4 5,5-2 10,4-6 0,19-7 3,16-5 26,6-3 32,4-6 18,-8-2-28,-8-1 20,-14 0-45,-11 0-24,-4 2-2,0 5-13,-22 1-14,-19-1-40,-8-4-55,-2-8-153,4-11-229</inkml:trace>
  <inkml:trace contextRef="#ctx0" brushRef="#br0" timeOffset="65892.9875">3637 3178 1258,'0'0'25,"0"0"-25,0 0 0,58 73 12,-46-23 16,-5 4-12,-1-1-16,2-7-165,5-11-218</inkml:trace>
  <inkml:trace contextRef="#ctx0" brushRef="#br0" timeOffset="66408.345">4572 4085 1246,'0'0'11,"110"-40"11,-33 15 36,9 1-9,5 1 19,-3 6-26,-6 4-30,-15 7-4,-15 3-8,-22 2-28,-21-1-29,-9 1-30,-23-5-77,-15-4-23,-10-4-15,2-6 148,11-1 54,11-1 80,16 2 92,8 8 1,0 5 5,7 7-83,20 7-51,6 20 15,1 10 9,-7 6-28,-9 1-29,-12 3 0,-6 1-11,0-1-18,0-5-84,0-11-133,0-15-346</inkml:trace>
  <inkml:trace contextRef="#ctx0" brushRef="#br0" timeOffset="66878.1359">5953 3805 1021,'0'0'142,"20"-75"-91,-20 29 89,-2 4-47,-23 4-52,-8 14-12,-4 14-18,-2 10-11,-3 10-14,3 22 2,8 6-7,10 5-12,14-2-19,7-8 22,9-7 9,21-9 19,11-7 2,5-6 25,4-3 31,-4 2 10,-6 6 1,-6 3-17,-8 9-24,-11 9-3,-5 5-10,-10 8-10,0 2-4,-4-3 2,-10-2-3,1-7-38,1-5-68,9-11-90,3-12-145,3-5-282</inkml:trace>
  <inkml:trace contextRef="#ctx0" brushRef="#br0" timeOffset="67164.7407">6351 3584 1112,'0'0'54,"0"0"-52,0 0 5,0 0 21,9 92 1,-12-36 3,3-5-27,0-12 3,0-8-7,8-14-2,8-9 4,2-8 4,3-9 17,1-18-1,-2-10 11,-6-6 18,-4-3 2,-9-2-8,-1 5-32,-4 6-14,-17 9-15,0 13-34,0 7-24,3 8-49,5 0-99,7 3-75,6 5-49</inkml:trace>
  <inkml:trace contextRef="#ctx0" brushRef="#br0" timeOffset="67434.997">6590 3467 583,'0'0'220,"0"0"-155,103-79 54,-85 69-15,-15 7-15,-3 3-29,0 9-60,0 12 0,0 4 7,-2-4-7,2-2-11,0-8-17,8-7 0,10-4 28,4-4 4,2-15 3,-2-7 4,-7-4 38,-6 1 13,-9 2-10,0 5-9,0 7-24,-9 9-19,-7 6-14,-8 2-47,-3 23-56,0 8-47,4 9-34,3 2-99,7 3-262</inkml:trace>
  <inkml:trace contextRef="#ctx0" brushRef="#br0" timeOffset="67825.1691">6777 3991 488,'0'0'720,"0"0"-711,0 0-9,-95 80 33,33-38-19,-12 1 23,4-4-37,8-4-7,16-10-97,22-12-71,24-13-3,11 0 33,38-27 88,19-12 57,6-3 145,0-1 45,-12 4-8,-14 8-28,-18 12-68,-14 11-2,-15 8-20,-1 0-46,-11 18-17,-13 9 2,-12 7 8,1 1-1,0-2-8,4-5-2,2-2-26,3-5-49,5-5-31,-3-2-59,5-4-68,5-7-160</inkml:trace>
  <inkml:trace contextRef="#ctx0" brushRef="#br0" timeOffset="78924.1402">949 3581 44,'0'0'130,"0"0"-103,0 0 8,0 0 67,0 0-23,0 0-36,0 0-30,0 0 7,30-26 27,-8 13-15,1-2 7,5 0 23,2 1-21,-2 0-24,5 3 31,-1-3-32,3 4-8,-2-2-3,4 0-1,-9 4 0,-8 3-2,-10 2-1,-7 3-1,-3 0 1,0 0 0,0 0-1,0 0-2,0 0 2,-3 0 0,-7 0 5,-4 4-1,0 2-4,0-2 0,3-2 3,6 0-1,0 1-2,2-3 2,3 0 1,0 0-3,0 0 4,0 0 0,0 0-2,0 0 0,0 0-1,0 0 1,0 0-2,0 0 1,0 0 6,0 0-7,0 0 3,0 0 3,0 0-6,0 0 0,0 0 2,0 0-4,0 0 4,0 0-3,0 0 1,0 0 0,0 0 0,0 0 1,0 0-1,0 0-3,0 0 3,0 0-5,0 0-3,0 0 4,0 0-10,0 0 6,0 0-1,0 0 0,0 0 5,0 0-4,0 0 4,0 0-1,0 0 1,0 0 0,0 0-6,0 0-26,0 1-24,0 2-7,2-1-24,1 1-70,-3-3-77</inkml:trace>
  <inkml:trace contextRef="#ctx0" brushRef="#br0" timeOffset="79884.4331">1675 4797 155,'0'0'86,"0"0"-4,0 0-3,0 0 7,0 0-22,0 0 14,20-55 11,4 37-41,7-1 18,3-3-29,5 2-2,0 2-2,-5 4-10,-4 1-11,-9 6-2,-11 5-9,-7 0 4,-3 2-2,0 0-3,-9 0-11,-22 13 8,-14 9-11,-10 4 1,-4 2 4,0 3 9,8-1 1,6-5 1,13-3-1,9-9 1,10-5-2,9-6 2,4-2 6,0 0 0,22-14 19,15-11-14,14-8-9,7-2-1,-1 1 6,-3 5-5,-5 4-2,-6 6-2,-7 7 0,-5 4-76,-5 7-147,-6-4-80</inkml:trace>
  <inkml:trace contextRef="#ctx0" brushRef="#br0" timeOffset="82596.9517">15131 10377 541,'0'0'46,"149"-22"88,-36 9-12,19-5-26,12-4 4,4 1-23,-15 1-18,-20 5 7,-22 6-35,-25 5-7,-18 4-10,-13 0-7,-11 0-3,-7 0-2,-7 0 1,-2 0-3,-6 2 0,1-2 2,-1 1 1,-2-1-2,0 0-1,0 0 2,0 0-4,0 0-1,0 0-3,0 0-2,0 0 2,0 0-12,0 0-8,-2 1-3,-5-1-13,0 3 2,-4-2-16,-4 2 6,0 4 6,-4-2-13,-1 0-64,-1 2-66,2 0-3,3 0-52</inkml:trace>
  <inkml:trace contextRef="#ctx0" brushRef="#br0" timeOffset="84544.771">15769 11361 836,'0'0'18,"105"-26"-16,-22 6 6,10-1 2,5-1 56,3 0 36,-4 5-22,-12 6-17,-13 4-22,-20 4-23,-16 3 1,-12 0-16,-10 0 1,-4 0 3,-6 0-7,-2 0-4,-2 0 4,0 0-4,0 0-9,0 0-10,0 0-4,0 0-5,0 0 3,0 0-13,0 0-7,0 0-11,0 2-25,-6 2-2,-6 4-51,-2 1 3,-2 2-30,1-2-120</inkml:trace>
  <inkml:trace contextRef="#ctx0" brushRef="#br0" timeOffset="86256.0133">17593 12535 773,'0'0'62,"0"0"22,0 0-53,104-50 8,-36 40 23,13-1 36,18 0-16,9 1-41,4 0-6,2-1-4,-1 1-7,0 0 3,-7 1-9,-18 4 20,-11 2-21,-9 3 3,-8 0-9,-6 0 6,-12 0-8,-13 0-3,-13 0-4,-9 0-2,-4 0 0,-1 0 0,-2 0-1,0 0 1,0 0-1,0 0-3,0 0 2,0 0-2,0 0 0,0 0-4,0 0 3,0 0-4,0 0 1,0 0-2,0 0-1,0 0-4,0 0-4,0 0 1,0 1-9,0 1-12,0 2-22,0 1-50,0 4 24,0-1-47,-9 4-60,-12-5-72</inkml:trace>
  <inkml:trace contextRef="#ctx0" brushRef="#br0" timeOffset="92764.98">21146 14967 891,'0'0'65,"108"-29"-6,-41 21-48,12 8-8,5 0 1,-1 0 24,-8 0-7,-11 6-15,-7 1-6,-7 0 0,-9 1 2,-6-4-2,-12 1-1,-7 0-3,-8-4-12,-4 1 4,-2-2 7,-2 0 0,0 0-11,0 0-3,-16 0 17,-10 0 2,-12 0 5,-9 0-3,-4 0 1,-4 0-2,-1 0 3,-2 0-2,6 0 5,7 0 6,8 2-2,16 0 4,8-2-10,12 3 2,1-3 2,0 0 0,13 0 2,9 0-5,7 0-4,1 0-2,-4 1-8,-3-1-20,-3 1-16,-2-1-17,0 0-13,-3 0-22,-3 0-15,-6 0 6,-3 0 6,-3 0-32,0 0-73</inkml:trace>
  <inkml:trace contextRef="#ctx0" brushRef="#br0" timeOffset="104237.1926">1714 14592 830,'0'0'78,"136"-13"-65,4 6 53,51-2 34,58 0 21,48-2-28,42 0-44,27-5 0,9 0-8,4 3-8,-5 9-2,-22 4 2,-25 0-23,-44 2-3,-47 6-7,-48 4-2,-47-1-16,-42-1-75,-39-7-56,-41-3-169,-24-12-336</inkml:trace>
  <inkml:trace contextRef="#ctx0" brushRef="#br0" timeOffset="104716.4763">2087 13130 1032,'0'0'30,"0"0"27,0 0 30,0 0-46,0 0-14,58 128 101,8 5-30,7 34-35,0 23-26,-4 8-4,-16 3-7,-14-11 7,-18-15-16,-12-11-13,-9-16 1,0-25-5,-9-26 0,0-29-6,4-30-22,4-22-28,-2-16-54,3-9-31,0-33-109,0-26-284</inkml:trace>
  <inkml:trace contextRef="#ctx0" brushRef="#br0" timeOffset="106373.7746">2241 13727 112,'0'0'94,"0"0"-7,0 0 10,0 0 6,0 0-20,0 0 16,25-18-11,-20 18-12,4 0 2,16 0-13,18 0 6,26 0 6,31 0 1,23 0-12,24 0-12,3 0-19,-8 0-8,-18 0 1,-14-5 0,-21 2-10,-12 1-4,-22-1-6,-16 1-2,-20 1-5,-17 1 0,-2 0 0,0-2 2,-4 2 3,-13 0 4,-7 0-5,6 0-4,-3 0 3,2 0 0,1 13 2,-2 13-1,1 20 2,1 19 2,6 20 1,8 15-3,4 8 5,0 7 3,0 0-4,2-1-2,4-5-4,-1-5-3,1-7 1,0-3-1,3-7-1,1-8 1,4-9-2,-1-13 0,-1-13-1,-2-9 1,-5-10 0,-2-9 3,-2-6-3,-1-4 1,0-4 0,0 0 0,0-2-1,0 0-1,0 0 0,0 0 0,0 0-1,0 0 1,8 0-2,10 0-2,9 0 5,25 0 3,22 0 2,23 0 1,23 1-5,13 2 6,3 3-1,-7 1 9,-10-2-1,-14 0-5,-14 3-9,-15-3 3,-18-1-3,-15 0 2,-12-1-2,-11 2 0,-11-4-2,-3-1 1,-6 0-1,0 0 0,0 0 0,0 0 1,0-3-2,0-7 3,-3-4-2,-3-2 1,0-5 0,-3-8-1,-2-6 2,4-9-2,4-12-1,2-20-14,1-17-2,0-19-11,0-17-5,-8-9-2,-5-10 13,-1-6 6,0 6 16,4 6 0,-2 14 2,-1 23 0,-2 23 2,0 27-1,6 25 4,2 18 1,1 10-3,2 2-3,2 6-16,-1 12 11,3 3 5,0 1-3,5-3 2,12-1 2,3-3-2,10-3 1,7-3 0,5-1 4,13-2-3,9 0 5,18-1 8,12-1 11,9-4-6,6 0-12,-5 0 2,-10-5-4,-12-5 2,-16-1 2,-16 4-5,-12-3-1,-10 4 2,-13 0-5,-3 3 4,-11 1-4,-1 0 0,0 1 0,0-1 1,0 1 0,0-1 3,0 2 1,0 0-3,0 0-1,0-1-1,0 1 0,0 0-1,0 0-2,0 11-2,0 17 5,0 19 5,0 18-1,8 23 10,10 16 2,-3 13 6,-2 1-1,-5-2-5,-2-7-1,-3-10-7,1-7-5,-1-10 2,2-4-2,2-6-3,-3-12 2,1-11-2,-2-15-1,0-14 0,-1-11-19,-1-7-29,6-2-43,1-11-51,-1-20-220,-7-12-667</inkml:trace>
  <inkml:trace contextRef="#ctx0" brushRef="#br0" timeOffset="107356.9251">2784 16032 628,'0'0'137,"0"0"-58,0 0 43,0 0-41,0 0-25,122-17 29,-10 17-7,32 7-34,27 0 5,19 1 1,15-4-12,-4-1 0,-7-2-11,-16-1-14,-23 0-2,-22-2 8,-29-9 1,-31 5-16,-30 0 2,-25 2-4,-18-3 0,-1-4-2,-29-6-20,-9-3-22,-3-1 25,-2 0-15,-1 2 5,-1-1 16,4 5 0,7 0 3,7 6 7,10 1 2,11 5 1,5-2 5,2 1 9,8-1-2,20 2-5,11 1-8,15 2 9,4 0 8,3 17-6,-3 3 8,-4 2-1,-14 4-6,-6 1 2,-14 2-4,-16 5 1,-4 2-3,-12 0 2,-18-2-5,-7-5-4,-1-7 7,3-8-9,-2-1-47,-9-4-108,-11-4-133,-12-5-232</inkml:trace>
  <inkml:trace contextRef="#ctx0" brushRef="#br0" timeOffset="107798.2811">2764 15840 853,'0'0'125,"0"0"-99,0 0 12,0 0 5,-88 37 41,61-11-14,-3 2-40,-1 2-19,1-2 10,2-5 15,10-8 11,8-6-10,5-8 1,5-1 2,0 0 9,0 3-22,5 5-15,14 8-11,17 11 13,16 6-1,15 8-7,14 0-6,5 2 0,5 2-3,-4 0-80,-7 1-58,-10-2-106,-4-8-90,-8-8-242</inkml:trace>
  <inkml:trace contextRef="#ctx0" brushRef="#br0" timeOffset="110006.085">2560 14214 436,'0'0'80,"0"0"-64,0 0 25,0 0 56,0 0-12,116 1-5,-71 0-16,10 2-11,6-3 4,5 0-2,3 0-8,-5 0-13,-6 0-12,-6 0-3,-6 0-10,-10 0-2,-11 0-3,-11 0 0,-10 0-4,-4 0 1,0 0-4,-13-3-8,-14-4-24,-1-2 11,-5-4 19,3 1-9,2-1 6,10 1 3,6 5 5,10 1 6,2 3-3,5 1 0,22 2 0,12 0 7,5 0 6,-2 7 3,-6 3 0,-6 1-2,-5 2 10,-1-1-4,-5 3-7,-5 0-5,-8 2-8,-6 0 7,0 2-9,-8 0 4,-13-2 1,-5 0-1,-3-3-3,-2-4-2,0-1-105,-4-5-66,-5-1-178,-6-3-275</inkml:trace>
  <inkml:trace contextRef="#ctx0" brushRef="#br0" timeOffset="110313.5115">2681 14130 608,'0'0'313,"0"0"-268,0 0-32,0 0 9,0 0-2,-96 10 29,53 13-37,1 2-10,5 1 0,8-5-1,10-4 1,7-1 9,12-4 8,0 2 1,0 0 4,18 3 23,11 2-18,12 1-10,4 0-4,7 4-9,8 2-6,1 1-11,3 1-139,-3-5-128,-1-3-465</inkml:trace>
  <inkml:trace contextRef="#ctx0" brushRef="#br0" timeOffset="113544.8088">2811 17026 1021,'0'0'273,"0"0"-231,0 0-32,-20 178-3,52-41 38,6 10 20,4-4 11,-5 2-40,-7-6-9,-6-3-15,-9-5-4,-8-8 0,-4-15-8,-3-15-1,0-26-56,0-22-63,-17-18-66,3-20-174,-4-7-250</inkml:trace>
  <inkml:trace contextRef="#ctx0" brushRef="#br0" timeOffset="113851.7053">2093 18062 23,'0'0'796,"0"0"-746,0 0-47,93 33 56,26-22 88,63-7 17,63-4-49,55-3-37,50-18 6,20-11-11,4 1-17,-22-2-15,-39 8-3,-50 10-13,-58 10-9,-52 5-15,-53 0-1,-40 3-11,-31 9-30,-29 2-68,-37-2-133,-38-3-56,-26-7-189</inkml:trace>
  <inkml:trace contextRef="#ctx0" brushRef="#br0" timeOffset="118128.8459">3747 18573 139,'0'0'64,"0"0"-34,0 0 35,0 0-23,0 0-1,0 0-16,-85 14-18,66-9 3,4-2 37,4-1 1,6-2-11,2 0 16,3 0 24,0 0-6,0 0-8,0 0-20,0 0 0,0 0-1,0 0-6,1-2-6,15-1-8,8-3-4,9-3 16,4 2 10,5 2 2,7-1 5,3 3-6,0-1-11,4 0-3,-7 4-9,-7 0-4,1 0-2,-9 0-8,-1 0-5,-3 0-2,-6 3 15,-11-3 0,-5 0-10,-8 0-3,0 0-3,0 0 4,0 0 0,0 0 3,0 0-2,0 0 3,0-6 1,0-8-7,0-1 0,0-4-2,0-1 0,0-4 2,0-5-1,0-4-1,0-6 0,0-11-2,9-4 2,-2-2-1,2 0 1,-4 1 0,2 1 1,-7 4-1,0 4 1,-2 5-1,-18 0 1,-5-1-2,-1 4 0,4 5 1,5 6 1,7 8-1,1 3 1,1 7 0,2-5-1,2 8 0,-1-3 1,3 1-1,-1 1 1,3 3-2,-2 1 0,2 1 1,0 2-4,7-1-8,16 1 7,15 0 0,3-2 5,2 2 0,6-2 0,5 2 0,13-1 2,11-1-1,10-6 1,10-4-1,1-8 2,1-4 0,-5-4 0,-8 4 1,-7 5-1,-20 5 11,-19 8-14,-17 1 1,-13 3-1,-8 2-2,-3 0 0,0 0-1,0 0 1,0 0 2,0 0 3,0 0-3,0 0 2,0 0-1,0 0-1,0 0 1,0 5-2,0 6 1,-5 4 0,-1 4 0,-1 1 1,4 0-1,0 2 0,0 2 1,3 2-1,0 4 0,0 10 0,12 4 0,0 12 7,0 6 3,-3 4 2,-2-3-8,-2 0 9,-1-4-11,0-4 2,-1-1-2,-2-5 0,3-3-2,4-12 3,-2-7-2,1-4 0,-1-7-1,-2-5 1,1 2-1,-2-5 0,0 0 0,-3 1 1,0-5 0,0-1-1,3-3 0,-3 0 1,0 3 0,0-3-1,0 1-1,0 4 0,0 2 1,3 0 0,-3 0 0,0 0-1,0-1-2,0-2-10,0 1-11,0-2-34,-8-3-27,-2 0-33,-5 0-25,-5-10-20,-6-12-85,-9-4-141</inkml:trace>
  <inkml:trace contextRef="#ctx0" brushRef="#br0" timeOffset="119357.6444">3835 18527 82,'0'0'31,"0"0"-27,0 0-4,0 0 2,0 0 29,0 0 14,5 6-15,-5-3 28,0-3 21,0 0-13,0 0-1,0 0-23,0 0-14,0 0-14,0 1 6,0 1 6,0-2 0,0 1 7,0-1 8,0 0 12,0 2-5,-5-1-3,2 1-4,-6-2-5,0 3-9,0-3-9,-2 5 8,-3-5 8,-2 3-12,-4-3 2,1 0-2,-1 0 2,-4 0-4,-2-4-9,2-3 10,-3 5-1,2-1 2,-2 2 0,3 1 11,-3 0-10,2 0-5,-2 0-9,0 0 10,-2 0-3,-3 0-4,-1 3 0,2-2-3,2 1 3,6 1-5,3-3-2,5 0 1,3 0-1,-4 0-3,4 0 1,-4 0-3,2 0 2,1 0-1,4 0 2,3 0 2,4 0 2,2 0 1,0 0 2,0 0-9,0 0 1,0 0-2,0 0-1,0 0 1,0 0 0,-1 0 1,1 0 1,0 0-1,0 0-1,0 0 3,0 0-3,0 0-2,0 0 2,0 0 0,0 0 1,0 0 1,0 0-2,0 0 1,0 0-2,0 0-12,0 0-40,13 0-52,16 0-106,5-6-244</inkml:trace>
  <inkml:trace contextRef="#ctx0" brushRef="#br0" timeOffset="125259.4881">20932 15000 369,'0'0'227,"0"0"-202,0 0-25,0 0 4,0 0 28,104 0 73,-59 0-28,14-2-30,22-2 19,22-2-3,15-3-19,7 3 3,0-2 1,-11-2-18,-17 0 7,-12 1-5,-23-2-19,-18 2-1,-16 4-3,-15 1-5,-11 2-3,-2 1 0,-21 1-1,-27 0 0,-20 3 0,-17 8-9,-9 4 2,-9-3-4,-14 4 11,-2 0 1,-6 2 1,7 2-2,18-1 2,26-5 0,27-4-1,26-6 2,21-4-2,5 0 1,38 0 7,27-11-9,24-3 6,19-3-3,5-2 1,-9 1-3,-14 0 0,-15 3 2,-19 3-3,-11 3-1,-17 3 1,-16 4-1,-8 2-1,-9 0-28,-12 0-78,-22 12 48,-16 5 12,-10 0 20,-11-1-14,-7-2 27,-10 0 15,-6 0 2,1-2 5,15 2 7,17-3 10,25-5-5,20-3-16,16-3-3,10 0 0,23 0 3,7 0-3,5-1-5,-5-1-25,-4-1-28,0 1-41,0 1-90,4-2-19,-1 1-119</inkml:trace>
  <inkml:trace contextRef="#ctx0" brushRef="#br0" timeOffset="132199.5615">18806 16260 198,'0'0'387,"128"-20"-260,-49 15-85,6-3-17,2 4 42,-7-1-20,-2 0 21,-2 3-39,9 0-16,12-2-6,12 1 8,6-1 1,0 1-11,1-1 9,-6 4 7,-7-1 7,-9-2-2,-7 1-10,-7 1-6,-2-1-5,-5 2-3,-6 0-1,-9 0 10,-11 0-7,-10 0-4,-13 0 1,-6 0-2,-8 0 2,-4 0-2,-6 0-5,0 0-7,0 0-2,0 0 0,-9 2-15,-6-2 25,-7 1-4,1 1-6,-3-1-11,-6-1 10,-7 3-1,-5-3-3,-8 0 8,-9 0-1,-5 0 4,-7 0 6,-8 0 3,-4 0 1,-5 0-1,2 0 0,2 0-1,7 0-3,5 0 4,10 0 0,14 0 1,10 0 0,19 0-1,8 0 1,9 0 0,2 0 9,0 0 22,6 0 5,22-9-16,18-2-10,11-2 6,12 0 4,8-1 1,4 4-6,8 1-6,-1 3 1,-4 2-3,-6 3 3,-6 1-5,-3 0 3,-8 0 0,-7 0-3,-8 1-6,-10 3 0,-9-3 0,-8-1 0,-10 2 0,-7-2-14,-2 2-12,0 0-18,-14 1-1,-10 1 31,-8-1-15,-3 2 0,1-2-15,1 0-4,3 1-7,3-1-6,4 1-6,2-4-5,6 3 13,-1-3 19,5 0 1,2 0 13,3 0 2,2 0 3,1 0 2,0 0 1,0 0-3,0 0 3,0 2 6,-1 0 3,1 1-15,3 4-44,-1-4-9,1 3-60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2-28T09:39:15.1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8514 4606 481,'0'0'81,"0"0"-29,0 0-17,0 0 1,0 0 3,0 0-9,0 0-11,60-10-1,-54 15 2,1-2 21,5-1 7,2-1 21,6-1-24,6 0 16,7 0-25,4 0-9,5 0-4,1 0-4,-4 0-4,-2 0-7,-7 0-2,-5 0-1,-2 2-5,-7 2-2,-4 0 2,0-1 1,-6 1-1,-2-3-9,-1 1-12,-3-2-13,0 0-11,0 1-5,0-1-33,0 0-34,0 0-71,0 0 9,-7 0-145</inkml:trace>
  <inkml:trace contextRef="#ctx0" brushRef="#br0" timeOffset="17205.3136">21551 5316 344,'0'0'230,"0"0"-202,0 0 37,0 0 21,0 0-18,0 0-24,0 0-32,0 0-11,-3 0 5,3 0 0,0 0 5,0 0 14,7 0 8,12 0 20,11 0-3,9 2-7,9 2-2,5 1-4,9-1-5,5 1 6,13 3-2,11 0-2,9 3-16,12-4-2,-4 1 6,-4 1-4,-13-1-7,-15-3-1,-9 1-1,-10-1-1,-7 0-4,-6-2-2,-4-1-2,-6-2 0,-2 0 3,-6 0-1,-4 0-2,-6 0 2,-7 0 0,-3 0 0,-5 0 0,-1 0-2,1 0 0,-1 0-2,0 0 2,0 0-5,0 0 5,0 0 0,0 0 0,0 0-5,0 0 4,0 0 1,0 0-5,0 0-1,0 0 6,0 0 4,-1 0 0,-2 0-4,2 0-2,-1 0 1,-1-1 1,0 0-11,-4-2 3,1-2 6,-6-2-7,-2 2-6,0-2 3,0-2-7,1 1 16,2 2 0,2 0-8,-1-2 8,1 2 2,0-2 1,-3 2-1,2 0 1,-1-1 0,1 3 0,2 0 1,5 1-1,0 2 0,3 1 3,0 0 0,0 0-3,0 0 4,0 0 0,0 0 0,0 0-2,0 0-2,0 0 0,0 0 2,0 0-1,3 0 3,5 0 1,4 4-3,1 2 3,3 3 2,0-3 2,3 1-3,-3 0 2,-1 0 1,-3-2-8,1 0 4,-4-2-2,-1 0 1,0 0-3,-1 0 0,0-1 0,-1 1-1,-1-1 1,0-1 1,2 0-1,-3-1 2,1 2-3,-1-2 1,-2 0-1,-2 0 5,0 0-4,0 0 4,0 0 5,0 0 1,0 0-4,0 0-1,0 0 0,0 0-4,0 0-1,0 0-1,-6 1-5,-3 1 2,-6 5 3,-2 1 3,-2 2-2,-2 1 5,2 0 0,2 0-3,2 0-3,1 0 1,6-2-2,0-1 1,1 1-2,4-1-17,-1 0-69,-4 1-142,-2-7-198</inkml:trace>
  <inkml:trace contextRef="#ctx0" brushRef="#br0" timeOffset="17938.7521">21576 5356 42,'0'0'100,"0"0"9,0 0-4,0 0-26,0 0-27,0 0-4,-3-3 5,3 3 2,0 0 11,0 0 5,8 0 4,12 0 5,13 0-18,15 0-1,19 0 17,18 3-16,12 4 5,8-4-9,3 3-5,-5 0-11,-3-2-6,-9 0-17,-2-1-9,-6 0-3,-1 2-5,-11 0 2,-6-1-4,-13-1 2,-13 2-4,-7-2 1,-11-1 1,-6 0 0,-6-2-1,-6 2 0,-3-2 1,0 0-3,0 0-1,0 0-36,0 0-33,-1 0-60,-9 0-74,0 0-184</inkml:trace>
  <inkml:trace contextRef="#ctx0" brushRef="#br0" timeOffset="19729.0136">22880 5433 627,'0'0'118,"0"0"-113,0 0-5,0 0-4,0 0 0,0 0-78</inkml:trace>
  <inkml:trace contextRef="#ctx0" brushRef="#br0" timeOffset="25478.2903">21530 4207 929,'0'0'66,"0"0"-63,0 0 9,0 0 40,0 0 19,0 0 2,0 0-36,0 0-27,0-39 1,0 39-7,0 0 9,0 0 0,-2 3 5,1 6 1,-1-1 3,1 3-4,-2 2-3,2-1-4,-5 2-3,2 0-3,0 1 2,-4 0-3,1-1 4,0-1-2,-1-1-1,3-3 0,2-4-2,0-1 2,-1-1 0,3-3-1,1 3 2,-2-3 4,1 0-6,1 0 1,0 0-4,0 0 5,0 0-2,0 0-3,0 0 0,0 0-1,0 0-17,0-3-34,7-3-130,19-5-282</inkml:trace>
  <inkml:trace contextRef="#ctx0" brushRef="#br0" timeOffset="27659.589">21543 4106 175,'0'0'364,"0"0"-321,0 0 11,0 0 32,0 0-3,0 0 10,-7-28-32,4 25-25,0 2 7,1-3-3,-1 2-3,2 1 9,-2-2 7,2 3 2,1 0-3,0 0-13,0 0-12,0 0-1,0 0-4,0 0-4,0 0-6,0 0-11,0 4 2,0 7 8,0 2-3,0 2 2,-4 1 4,1 1 5,2 1-3,-1 1 4,1-3-7,-1 3 4,2-2-3,0 1-2,0 1-1,-1-3 1,-1 3-6,2-1 1,-1-2 0,1 1-1,-2-3-1,2-1 1,0 0 1,0 0-2,0-4 0,0 2-2,0-2 1,0 0-3,0 1 2,0 0 0,0 2-2,-1-3 4,1-1-3,-2 1-1,2 1 4,0-1-4,-1-1 2,1 0-2,-2 1 0,1-1 1,-2 2 2,2 3-2,-1 0-1,2-1-1,-1 3 1,-2-4 0,3 4 2,0-3-2,0 0-1,0 2 1,0-1 3,0-1-3,-2 0 1,2 0-2,0-2 0,0 0-2,0 2 2,0 1 0,0 1 1,0 4-1,0 0 0,0 1 1,0-1 3,0 1 0,0-3-3,0 4 0,0 0 0,0 0-1,0-1 1,-1 2 4,1 0-2,0 1-1,0 2 0,0-2-1,0 2 0,0-1 4,0-2-5,0 0 3,-2 1-2,2 2-1,-1-3 7,1-2-6,-2-2 0,2-1-1,0-2 3,0-1-2,0-2-1,0 0 2,0-3 1,0 3-2,0-3-1,-2-2 0,2 4 1,0-5-2,-1 2 3,1-1-2,-2-2 2,1 0-2,1-1 0,-2-1 1,1-2-1,1 0 2,0 0 0,0 0 2,0 0-4,0-5-6,0-11-34,11-6-57,8-7-161,5-7-274</inkml:trace>
  <inkml:trace contextRef="#ctx0" brushRef="#br0" timeOffset="28461.8085">21444 4182 363,'0'0'120,"0"0"-116,0 0 3,0 0 54,0 0 59,0 0 8,-32-26-47,32 26 4,0 0-2,0 0-18,0 0-21,0 0-17,-2 7 2,-4 10 26,-2 0-27,-1 4 1,-4 3-14,0-3-6,4-4 0,1-4-7,6-4-1,-1-3-1,3-3 0,0-3 3,0 0 4,0 0 5,0-2 7,0-11 1,10-4-17,5-5-3,5-2 2,3 1-2,-1 1 1,0 2 7,-5 3-2,-3 3 12,-2 1 2,-5 3 10,-4 3-6,0 2-5,-1 1-2,-1 2 8,1 1-2,-1 1-8,-1 0 0,1 0-7,-1 0-2,2 0-6,3 0-3,5 7-7,2 8 10,6 5 6,-3-4 2,3 1-4,-1-2-4,5 2 0,9 2-2,3 1-29,6-1-89,-7-5-156,-10-6-324</inkml:trace>
  <inkml:trace contextRef="#ctx0" brushRef="#br0" timeOffset="30104.3012">21516 5023 37,'0'0'259,"0"0"-184,0 0 23,0 0-12,0 0-5,0 0 16,0 0-19,0-1-19,0 1-7,0 0-5,0 0-7,0-2-5,0 2-4,5 0 1,11 0 4,8 0-15,7-3-2,2-1-9,2 1 3,-4 1 6,-7 0-4,-6-1 2,-6 3-1,-2-3 0,-1 3-9,-2 0-1,1 0-1,-4 0-5,2 0 0,-3 0 0,3 0 4,-4 0-4,-1 0 2,-1 0 1,0 0 1,0 0 4,0 0 3,0 0 4,0 0-4,0 0 0,0 0 0,0 0-8,0 0 0,0 0 0,0 0 2,0 0-4,0 0 0,0 0-1,0 0-5,0 3 5,0 9 7,0 7 3,2 5 11,-2 3-10,0 6-4,0-1 10,0 0-9,0-3-1,0 0 8,0-6-6,0-5 4,0-2-8,0-5 2,-2-2 3,1-6-8,-1-1 1,2 0 0,0-2 4,0 0-6,-3 0-1,3 0 0,0 0-9,-1 0-3,-1 0-13,2 0 7,0 0 7,0 0-3,0 0-4,0 0-24,0 0-29,9-17-142,5-7-698</inkml:trace>
  <inkml:trace contextRef="#ctx0" brushRef="#br0" timeOffset="31439.8334">21879 3641 882,'0'0'127,"0"0"-96,24-99 68,-24 66-19,0 5 0,0 6-9,-12 5-47,-8 6-17,-3 11-7,-4 0-6,-2 15 3,2 17 6,5 15-6,6 3-2,8 0 5,8-4-14,0-10 4,6-8-23,12-9 12,3-9 1,0-6 18,3-4 2,-2 0 4,-2-14 10,-3-10 1,-3-4 5,-1-2 16,-5 1-1,-5 2 2,0 6 7,-3 8-6,0 8-12,0 3-9,0 2-17,0 0-6,0 3-9,-3 18 13,-2 9 2,2 5 11,1 6 8,2-1-1,0-4 1,0-1-2,0-8-12,0-1-5,0-6 2,0 0-2,4-6-28,-1-4-53,0-4-38,6-6-88,5 0-113,7-6-117</inkml:trace>
  <inkml:trace contextRef="#ctx0" brushRef="#br0" timeOffset="31762.0305">22098 3652 985,'0'0'59,"0"0"3,0 0 52,0 0-19,0 0-47,0 0-47,-7 12 0,4 20 1,3 2 4,0-1-4,4-5 1,11-3-3,3-9 0,0-6 3,-3-4-1,0-6 5,-3 0-4,-1-9 15,-3-13 0,-5-4-13,-3-5 9,0 1-13,-5-4 6,-15 5-3,-4 4-4,0 7-14,-3 8 2,8 10-4,4 0-46,4 11-58,10 10-61,1 1-101,0-2-317</inkml:trace>
  <inkml:trace contextRef="#ctx0" brushRef="#br0" timeOffset="33246.8746">21364 4143 810,'0'0'132,"0"0"-111,0 0 11,0 0-15,0 0-17,0 0-8,0 0-58,5 6-10,-5 1-19,0-3-13,1 2 66,3-4-13,-1 0 9,-1-2 31,0 0 15,-2 0 23,0 0 53,0 0 50,0 0 12,0 0-12,0 0-26,0 0-5,0 0-14,0 0-20,0 0-29,0 0-21,0 13-8,0 11-1,0 4 12,-15 8-6,-8 2 0,-7 2-5,-7-3 4,3-3-2,1-6-4,7-10-1,10-6-1,9-7-8,7-5-17,0 0 5,1-5-3,13-15-5,8-4 10,3-3 17,4-2 2,-2 1 3,1 0-1,-4-1 0,0 2 3,-4-1 2,0 0 10,-2 5-6,-6 3 17,0 4-2,-5 3 6,-2 4-15,-1 0 0,-2 2 0,1 1-3,-3 1-8,0 3 1,0 1 3,0 1-1,0 0-1,1 0-8,5 0-3,1 13-10,4 5 13,5 5 8,-2-1 2,2 2 0,-4-2 3,0 0 3,1-1-3,1-3-11,1 1-1,-3-7-1,0 0-24,-5-4-50,-2-2-52,-1-3-141,1-3-160</inkml:trace>
  <inkml:trace contextRef="#ctx0" brushRef="#br0" timeOffset="37244.3318">21510 4197 172,'0'0'557,"0"0"-481,0 0 22,0 0 0,0 0-24,0 0 9,18 0-33,-9 0-23,5 8 5,2 4 12,6 3-9,4 3-1,3 2 5,3-2-7,-2-1-7,-2-1-4,-2-5-5,-6-1-9,-6-5-1,-5-2-3,-6-1-1,0-1-1,-3-1 3,0 0-1,0 0-1,0 0-2,0 0-1,-3 0-15,-14 0-4,-4-7 1,-12-3 7,1-1-7,-1 2 7,0-5-3,2 1 7,1-2 2,2 1 4,5 1 3,4 1-1,4 3 4,6 0-4,1 5-1,4 0 1,2 2 0,2 2 0,0 0 0,0 0-2,0 0-6,0 0 1,0 0-2,0 0 9,0 0 0,2 0-2,-2 0 2,0 0 2,0 0-2,0 0-3,0 0 1,0 0 0,0 0-4,0 0-2,0 0 8,0 0 0,0 0-2,-5 0 2,0 0 2,-1 3 1,0 3 1,-5 2-4,1 2 1,-3 2-1,2-1 0,2-1 1,-1-2-1,5-1 0,0-1 0,1-2 0,1-3 1,0 2 0,0 0-1,0-1 0,2 0 0,-2 1 0,0-1 2,1-1-1,1 1 0,1-2 0,0 0-1,0 0 2,0 0-2,0 0-6,0 0-15,0 0-27,0 0-4,0 0-12,0 0-11,0 0-7,0 0-68,6 0-92,9 0 55,0-3-39</inkml:trace>
  <inkml:trace contextRef="#ctx0" brushRef="#br0" timeOffset="42942.6221">19798 2251 604,'0'0'86,"0"0"2,0 0 30,0 0-21,0 0 1,0 0-6,0 0-39,97-27-11,5 27-1,39 0 0,26 0-15,25 0 0,10 0-11,1 0-6,-5 0 10,-8 0-1,-15 0-7,-19-3 0,-25-3-11,-37 1-1,-34 0 0,-27 4 0,-23 1-21,-10 0-77,-18 0-81,-24 3 6,-25 8-148,-15-2-268</inkml:trace>
  <inkml:trace contextRef="#ctx0" brushRef="#br0" timeOffset="43370.0146">20152 1542 825,'0'0'123,"0"0"-84,-15-96 50,7 76-3,2 11-2,2 3 3,2 6-34,1 13-23,1 33-24,0 32 22,0 30 51,13 16-20,2 2-14,-3-5-22,-3-10 3,-5-12-11,-4-8-9,0-13-2,0-9-2,0-14-2,-6-18-16,-1-16-66,6-16-73,1-5-114,0-28-200</inkml:trace>
  <inkml:trace contextRef="#ctx0" brushRef="#br0" timeOffset="44878.434">20102 1666 188,'0'0'85,"0"0"-47,0 0 29,0 0 15,0 0-10,0 0 10,0 0-23,0-19-5,0 18-6,0 1-13,0-1-3,0 1 1,0 0-1,0 0 6,0 0-4,0 0-8,0 0 1,0 0 5,2 0 2,-1 0 2,-1 0-9,0 0-3,0-1-1,0 1-2,0 0 0,0 0-1,0 0 2,2 0-4,-2 0-6,0 0 3,1 0 2,4 0 1,4 0-4,7 0 2,5 0 3,-1 0-3,8 0-1,-1 0 1,4 0-3,0 0-3,2 0-2,0 0-3,-3 0-5,-2 1 4,0 0-1,1 0 1,4 1-1,2-2-2,4 0 3,3 0-3,1 0 0,-1 0 1,-6 0-2,-5 0 0,-4 0 1,-5 0-1,-1 0 3,-2 0-3,-2 0-1,-2 0 1,-6 0 2,-2 0-2,-2 0 0,-4 0 3,0 0-3,-1 0 3,0 0-1,0 0-2,0 0 1,0 0-1,0 0 3,2 0-2,-2 0-1,0 0 0,0 0 1,0 0 1,0 0-2,2 0 1,1 0 0,-2 0 0,1 0 1,2 0-2,-2 0 4,1 0-2,-2 0 0,1 0 7,-2 0-7,0 0 5,1 0-3,-1 0-1,0 0-2,0 0-1,0 0-2,0 0 1,0 0 1,0 0-1,3 0 3,-3 0-4,0 0 4,0 0 0,0 0 0,0 0 0,0 0-1,0 0 3,0 0-4,0 0 2,0 0-1,0 0-1,0 0 0,0 0 0,0 0 0,0 0-5,0 0 5,0 0 6,0 0 0,0 0-6,0 0 0,0 0-1,0 0-2,0 0-32,0 0-20,0 0 2,1 0-40,10 0-167,7 0-414</inkml:trace>
  <inkml:trace contextRef="#ctx0" brushRef="#br0" timeOffset="46747.921">20936 1680 211,'0'0'66,"0"0"-26,0 0 34,0 0 8,0 0-6,0 0-18,0-50 32,0 47 9,0 0-23,0-1 25,0 1-14,0-1-15,0 1-12,0 0-12,0 2-6,0-1-9,0 2-6,0 0-14,0 0-4,0 0-1,0 0-7,0 0 6,0 0-5,0 0 9,0 0-3,0 0 1,0 0-3,0 0 5,0 0-1,0 0-5,0 0 6,0 0-7,0 0-3,0 0 2,0 0-1,0 0-2,0 4 3,0 3 0,0 2 0,0 2 3,0 1 0,0 6 7,0 0 3,0 4 0,0 2 0,0-1-2,0 0-1,0 1-3,0 0 1,0-2 5,-1 0-7,-2-1-4,0-1 1,-2-1 4,3-4-3,1-1-1,0 0-3,-1 0-2,2-1 1,-3-3 6,2 2-7,1-2 4,0 3-5,-2-4 5,2 3-2,0-2 3,-1-1-5,1 1 1,-2-1 0,2-1-1,0 1 0,0-1 4,0-2-3,0 0 0,0 1 2,0-1-3,0 0 0,0 1 0,0 1 0,0 1 0,0-2-2,0-1 3,0-1-2,0 0 0,0-4 0,0 1 2,0-2 0,0 0-2,0 0 1,0 1-1,0 1 3,0 1-6,0-1 2,0 1 1,0 0 1,0 0 0,0 0 1,0-3-2,0 3-3,0 1 3,-1-3 2,1 2 0,0 0-4,0 0 3,0-1-2,0-1 1,-2 1 0,2-2 0,0 2 0,0-2 0,0 0 0,-1 1 1,1-1-1,0 0 0,0 0 0,0 0 0,0 0-5,0 0-16,0-5-55,0-7-117,15-5-346</inkml:trace>
  <inkml:trace contextRef="#ctx0" brushRef="#br0" timeOffset="48238.6967">23251 5627 956,'0'0'242,"0"0"-150,0 0-16,0 0 26,0 0-41,0 0 2,0 0-43,0 0-20,0 0-4,0 0-31,0 0-54,0 0-8,0-4-76,0-10-164</inkml:trace>
  <inkml:trace contextRef="#ctx0" brushRef="#br0" timeOffset="49018.204">23253 5461 1013,'0'0'120,"0"0"-89,0 0 88,0 0-20,0 0-45,0 0-54,0 0-1,-29-16 1,8 50 5,4 4-4,7 2 2,9-1-1,1-6-2,3-3 3,15-10 7,0-7-1,3-8 13,-3-5 7,0-1-1,1-20-4,-3-8-4,0-8-13,-7-1 10,-5-1-3,-4 3 19,-4 5-18,-12 4-15,-6 6-4,0 7-4,2 6-25,-1 2-82,-1 2-79,0-3-250</inkml:trace>
  <inkml:trace contextRef="#ctx0" brushRef="#br0" timeOffset="54717.7365">20932 2218 236,'0'0'136,"0"0"-58,0 0 27,0 0-49,0 0 18,0 0-23,0 0-25,-8-10-8,5 9-14,0-1-1,0 2-1,2 0 9,1 0-5,0 0 6,0 0 4,-2 0 4,2 0-9,0 0 12,0 0-6,0 0-2,0 0 5,0 0 3,0 0 8,0 0-1,0 0 2,0 0 11,0 0-6,3 0 0,6 0-6,-1 0-3,1 0-9,2 2-1,2 1-4,1 0-5,-1-1 5,1 0 0,0 0 2,-4 0-1,2-1 1,-2 1-5,0-1 6,3-1-5,-5 2-3,3-2 1,-2 0-4,-1 3-3,-1-3-2,1 2 4,-1 0-5,0-1 1,-1 1 4,1-1-5,1 2 1,0-3 3,-1 1 2,0-1-1,2 0 6,-2 0-6,0 2 0,0-2-2,2 2 1,-3-2-3,-1 3-1,4-3 1,0 2 1,-3 1 0,3-3 0,-2 1 1,2-1 5,0 0-7,-1 1 6,1 0-7,1 1 5,0-2-2,-2 1 2,4-1-5,-6 0 3,3 1-1,-2-1 2,2 2-1,-1-1-1,-2-1 1,1 2-3,3 0 1,1-2 2,2 1-2,1-1 0,-2 0 2,2 0 0,0 0 2,-1 0 2,-2 0-2,1 0-2,-3 2-2,2-2 1,0 0 0,1 0-2,0 0 0,-2 0 4,1 0-4,0 0 1,-1 0-1,-1 0 6,0 0-4,1 0-1,-1 0 4,2 0-5,-1 0 1,-1 0-1,0 0 2,0 0-1,0 0-1,1 0 0,3 0 1,3 0 1,0 0 0,-1 0-1,0 0 1,-3 0 0,-2 0 1,2 0-1,-1 0 0,-1 0 0,1 0-1,-1 0 0,-1 0-1,4 0 1,-5 0 0,1 2 1,-2-2 1,-1 0-2,-2 0 5,0 0-6,0 0 1,-2 0 3,1 0-4,-2 0 2,3 0 0,-1 0-2,-1 0 0,-1 0 0,1 0 3,-2 0-2,1 0 5,-1 0-6,2 0 0,-2 0 0,1 0 4,-1 0-4,2 0 0,-2 0 0,1 0 1,-1 0-1,0 0-1,0 0 0,0 0 1,0 0-2,0 0-1,0 0 3,0 0 0,0 0 0,0 0 0,0 0 1,0 0-1,0 0 0,0 0 2,0 0 1,0 0-1,0 0-2,0 0 0,0 0 1,0 0 0,0 0 0,0 0 1,0 0-2,0 0 0,0 0 2,0 0 0,0 0-1,0 0-1,0 0 1,0 0-1,0 0 4,0 0-2,0 0-2,0 0-3,0 0 3,0 0 2,0 0 0,0 0 1,0 0-1,0 0-2,0 0 6,0 0 7,0 0-9,0-4 0,0 1-3,0 0 2,0 0-3,0 2-3,0-1 3,0 1 5,0-1-4,0-1 4,0-2-1,0 0-2,0-1 4,0 1-6,0-3 5,1 4-1,-1-1 2,0 0-4,0 2 3,0-1-4,0 1 0,0-1-1,0-2 4,0 2-2,0-1-2,2-3 5,0 3-4,-1-4 1,2 1 2,-1-1-2,-2 1-2,4-3 3,-2 3-1,-1-1-1,1-1-1,-1 0 3,1-1-5,-1-2 5,1-1-6,-1-1 3,2-2 0,-2 4 0,1-1 0,-2 0 0,0 4 0,0-2 2,0 3-2,0 0 0,0-1-1,0 1 1,0-2 0,0 2 3,0-4-7,0 1 7,0 0-5,0-1 4,0 0-4,0 0 5,2-2-5,-2 1 5,0 0-6,0-1 6,0 1-3,0-1 0,0 1-1,0-1-2,0 1 3,0 2-1,0 2 1,0 2 0,0-3 2,0 3-2,0 1-2,0-2 0,0-1 1,0-2-4,-2 0 3,-2 0-7,-2 2 9,3 3 0,0 3 4,3 0-3,0 3-1,0 0-2,0 1 2,0 0 0,0 0 0,0-2 0,0 2 0,0 0 3,0-1-3,0 1-1,0 0-1,0 0 2,0 0-3,0 0-1,0 0-1,0 0 2,0 0 3,0 0 0,0 0 0,0 0 0,0 0-1,0 0 0,0 0 1,0 0 0,0 0 0,0 0-4,0 0 5,1 0-3,4 0 0,3 0 2,6 0 2,1 0-1,6 0 1,1-2-2,5 2 2,3-3-2,3 3 0,2 0 0,3 0 0,4 0 0,2 0 4,4 0-4,0 0 0,-3 0-2,1 0 5,-6 3-2,1 0 0,2-1 0,5 0-2,4-1 2,-1 1-3,3-1 3,-9-1-3,-7 0 2,-10 0-1,-9 0-2,-7 0 3,-3 0 2,-6 0-1,0 0-1,0 0 1,2 0 1,-1-3-2,2 1 0,0-1 0,-3 3 1,0-1-1,-3 1 0,0 0 3,0 0-3,0 0-3,0 0 3,0 0-2,0 0 2,0 0 0,0 0 4,0 0-4,0 0 0,0 0 0,0 0-4,0 0 3,0 0 1,0 0 1,0 0-1,0 0 0,0 0 1,0 0-1,0 0 0,0 0-1,0 0 0,0 0-3,0 0-6,4 13 7,1 8 0,-2 6 1,0 7-5,-3 7 7,0 2 4,0 2 0,0-3 2,0-3-1,0 0-4,0-2 0,0-2 5,0 0-4,0-2-1,0-1 2,1-3 0,1-3-2,-1-2 1,0-3-1,4 0 0,-2-1 1,0-2-1,0 1 0,0-5-1,0 0 1,-1-5 0,-1-2 0,-1-4-1,0-1 1,0-2 3,0 0-3,0 0 3,0 0-2,0 0 1,0 0-6,0 0 1,0 0 2,0 0-1,0 0 1,0 0 0,0 0 2,0 0 1,0 0-3,0 0 1,0 0-1,0 0 5,0 0-5,0 0-1,0 0-1,0 0-1,0 0 1,0 1 0,0 2 1,0-1 2,0 0-2,0-2-1,0 2 2,0-2 3,0 0-3,0 0 1,0 0 0,0 0 1,0 0-4,0 0 2,3 0-17,0 0-16,6-2-72,2-2-216,6 0-455</inkml:trace>
  <inkml:trace contextRef="#ctx0" brushRef="#br0" timeOffset="56980.061">21314 5456 49,'0'0'24,"0"0"-8,0 0 50,0 0 23,0 0-33,0 0 4,0 0 29,49-11 7,-49 11-7,0 0 7,0-3-22,0 0-27,0 0-19,0-2-17,1-1 2,4 2 17,-1 2-9,0-1 3,0 1 8,-3 0-4,1 2 10,-2 0-7,0 0-3,0 0 1,0 0-5,0 0 0,0 0-8,0 0-2,0 0 0,0 0 1,0 0 0,0 0 2,0 0 2,0 0 6,0 0-17,-8-1-5,-11 1 13,-5 0-11,-9 0 0,-4 0-2,-11 0 2,-7 0-3,-11 0 7,-6 0-8,-5 0 2,-1 0 3,1-2-6,5 0 3,5-1-1,3 1-1,4-5 2,1 4-1,0-2 1,-2 1 3,-4-1-5,-2-1-1,3 2 0,4-1 0,12 0 0,7 0 0,9 2-1,13 2 1,5 1 1,7-3-1,4 3 1,1 0 2,-1 0-3,0 0-1,-1 0 0,-2 0 1,3 0-2,0 0 1,3 0 0,0 0 0,0 0-4,0 0 3,0 0 1,0 0 1,0 0 2,0 0-2,0 0-1,0 0-2,0-2-3,0-1 3,0-2 2,0 0-6,0-4 5,0 0 2,0-4 0,0-1 1,0-1-1,3-2 2,0 3-2,0 1 1,-3 4 4,0 4 5,0 3 3,0 2-1,0 0-9,0 0-3,0 0-12,0 12 12,-5 5 0,-5 0 4,0 5 2,-1-2 3,1 1 4,-1-3-4,2-1 2,3-2-3,3-2-4,2-4 5,1 2-5,0-3 9,0 2-2,1-3 5,7 1-4,-1-3-3,8 0-1,5 2-2,12 2 1,6 3-7,7-2-33,-1 6-108,-8-5-150,-8-2-274</inkml:trace>
  <inkml:trace contextRef="#ctx0" brushRef="#br0" timeOffset="57388.7826">18994 4515 1121,'0'0'158,"0"0"-85,0 0 1,0 0-52,0 0-7,0 0 27,0 98 3,0-52-20,-6-3-20,-1-4-5,0 0-2,3-10-69,4-4-63,0-9-124,11-9-191</inkml:trace>
  <inkml:trace contextRef="#ctx0" brushRef="#br0" timeOffset="57821.8427">19215 4596 493,'0'0'340,"0"0"-320,0 0 28,10-78 46,-2 66 5,4 3-21,7 4-33,2 2-34,-1 3-1,-1 0 4,-6 8-10,-1 10-4,-6 5 0,-5 6 0,-1 3 0,-13 6 0,-17 4 5,-10 0 7,1 0-11,3-8 0,7-6-1,11-3 0,10-10-1,8-6-3,0-3-4,9-5 8,14-1 5,7 0 15,-1-7-1,-3-10-8,-7-2 5,-6-5 7,-7-7-6,-6-3-14,-1-3-3,-17 1 1,-8 6-2,1 12-3,2 8-1,9 8-20,4 2-67,10 0-37,0 0-100,13 4-101,14 3-143</inkml:trace>
  <inkml:trace contextRef="#ctx0" brushRef="#br0" timeOffset="58089.9823">19516 4637 767,'0'0'114,"0"0"-102,0 0 61,2 71 7,-7-40-9,1 1-18,4-4-20,0-3-19,9-6 9,9-7 20,3-7-8,4-5 1,-1-2 6,0-18 2,-5-9 6,-3-6-1,-7-4-24,-7 0-3,-2 6-22,-6 7-1,-12 9-7,-4 8 0,-4 8-19,-2 1-91,1 3-74,4 11-137,7-1-269</inkml:trace>
  <inkml:trace contextRef="#ctx0" brushRef="#br0" timeOffset="59848.2957">20571 1978 406,'0'0'471,"0"0"-443,0 0 87,0-73-30,-8 60-22,-6 2-24,-5 8-25,-3 3-14,-2 0-4,0 3 3,3 14-1,2 2 2,7 0-6,6-2 2,6-2 2,0-3-14,3-5 12,12-4-7,4-1 11,1-2 9,1 0-3,1-2-1,-4-7-3,0-2 1,-6 0 3,-2 0 4,-4 5 3,-4 1 21,-1 4 13,-1 1-15,0 0-4,0 0-25,0 0-3,0 6 0,2 11 0,-2 0 7,0 0-7,0 0 2,0 0 3,-2-2-5,-2-4-2,4-1-89,0-5-70,3-1-55,17-4-234</inkml:trace>
  <inkml:trace contextRef="#ctx0" brushRef="#br0" timeOffset="60135.3532">20714 1961 24,'0'0'792,"0"0"-751,0 0 60,0 0-11,0 0-42,0 0-39,-43-10 0,35 30 2,6 1-3,2 1-4,5-2 11,13-3-2,-1-3-9,0-3-1,-5-9 12,0-2-14,-1 0 5,-3-1 13,1-13-11,-7-3 1,1 2 0,-3-2 0,0 3-4,-5 1-5,-8 2-11,1 3-22,-2 6-56,7 2-80,4 0-154</inkml:trace>
  <inkml:trace contextRef="#ctx0" brushRef="#br0" timeOffset="60968.7763">21303 1903 474,'0'0'0,"0"0"-22,0 0-256</inkml:trace>
  <inkml:trace contextRef="#ctx0" brushRef="#br0" timeOffset="61443.7611">21279 1967 575,'0'0'111,"0"0"31,0 0-22,0 0-29,0 0-15,0 0-24,0 0-29,0 0-5,0 0 0,0 0-18,0 0-20,0 0-114,9 0-194</inkml:trace>
  <inkml:trace contextRef="#ctx0" brushRef="#br0" timeOffset="62151.1871">22383 1942 419,'0'0'108,"0"0"-6,0 0 36,0 0-41,0 0-10,0 0-24,20-36-31,-20 35-22,0-3-2,0 4-6,0 0 3,0-3 8,0 3-1,0 0 9,0-3 27,0-1 12,0-1-14,0 0-14,-2-1-12,-1 2-2,0 0 4,0 1-8,3 3 12,-2 0-20,2 10-6,0 14 0,0 9 15,0 6 2,0-2-3,0-2-10,-3-4-3,-1-8-1,-2-6-11,-4-9-98,5-8-125,5 0-254</inkml:trace>
  <inkml:trace contextRef="#ctx0" brushRef="#br0" timeOffset="62856.5411">22559 1862 617,'0'0'28,"0"0"-8,0 0 79,0 0-1,0 0-19,84-14-36,-80 14-26,-3 4-8,-1 8 6,0 4 3,0 2-3,0 6 5,-7 0-4,-2 1-4,0 1 5,-1-3-12,2-1 0,7-4-2,1-2-2,0-5 5,0-3 1,0-4 14,0-2-8,0-2-3,0 0 13,0-2 13,0-10-14,0-7-14,-3-1-3,-9 1-1,-6-1 1,3 1-2,0 2-3,6 5-1,4 4-2,5 3-19,0 4-26,6 1-74,18 0-14,8 0-11,0 6-23,-2-3 79,-3 0 62,-3-3 29,-4 0 21,-4 0 28,-6 0 23,-5 0 30,-5-3 1,0 3-1,0 0-30,0 0-40,-9 0-21,-1 0-8,1 5 6,6 5 2,3 2-1,0-2 7,7 0-5,11 1 12,2-5 0,-3-3-2,-5-3 1,0 0 9,-4 0 4,-5-6-13,0-5 3,-3-3-19,0 2-7,0-2 0,-11 2-4,0 2-3,-5 2-31,-3 5-72,-2 3-12,-1 0-80,2 0-83,5 4-218</inkml:trace>
  <inkml:trace contextRef="#ctx0" brushRef="#br0" timeOffset="63644.994">22432 1635 478,'0'0'46,"0"0"-46,0 0-39,0 0-141</inkml:trace>
  <inkml:trace contextRef="#ctx0" brushRef="#br0" timeOffset="65840.735">23109 2237 28,'0'0'31,"0"0"-16,0 0 6,0 0-11,0 0 7,0 0 12,-19 12 17,18-12 38,-1 0 30,2 0 17,0 0-15,0 0-11,0 0-28,0 0-12,0 0-17,0 0-12,0 0 6,0 0-3,0 0 5,0 0 13,0 0-8,0 0-12,0 0-10,2 0 4,4 0-10,4 0-4,0 0-8,8 0-1,2 0 3,5 0 5,2 0 5,1 0 0,-1 0 4,0 0-5,-3 0 0,1 0-6,2 0 2,1 0-6,3 0-2,1 0 0,1-2 0,0 1 4,-2-1-2,0 2-1,-4 0 6,-3-2 4,1 2-11,-3 0-3,-5 0 1,1 0-2,-3 0 0,0 0 1,-5 0 0,-2 0-1,-2 0-1,-2 0-1,-4 0-2,0 0-3,0 0-54,0 4-106,-4 5-173</inkml:trace>
  <inkml:trace contextRef="#ctx0" brushRef="#br0" timeOffset="66766.5247">19822 5520 509,'0'0'104,"0"0"-38,0 0 69,0 0-16,0 0-12,0 0-28,3 0-7,-3 0 9,0 0-6,0 0-28,0 0-8,0 0-10,0 0-12,0 0-16,0 0-1,0 0-9,0 1-40,0 3-57,-3-1-80,0-3-198</inkml:trace>
  <inkml:trace contextRef="#ctx0" brushRef="#br0" timeOffset="70062.0297">23597 2301 264,'0'0'149,"0"0"-116,0 0 69,0 0-5,0 0 19,0 0-24,0 0-13,-16-24-13,16 24-10,1 0 3,17 0-2,12 0 18,10 4 11,11 3-18,4 1-14,2-2-11,-3 0-15,-2 0 1,-7-3-16,-7-1-6,-11-2-5,-9 0 1,-5 0 2,-10 0-3,0 2 0,-3-2-2,0 0 0,0 0-1,0 0 2,0 0 0,0 0 1,0 0-1,0 0 7,0 0-3,0 0 0,0 0-3,0 0 0,0 0 0,0 0-2,0 0 0,0 0 5,-1 0-5,1 0 9,0 0-6,0 0 4,0 0 0,0 0 0,0 0-2,-2-4-1,1 0 0,1-2 1,0-3 0,-3 2-2,3-4 3,-4-1-5,3-4-1,1 1 2,0-3-1,0 3-1,0-4 3,0 3-1,0-1 1,0 3 1,0-3-1,0 2-2,0-2 0,0 0 0,0-7-1,0 1 0,0-5 1,0-3-1,0-2 0,-5 1 1,3 0 2,1 4-3,-1 5-5,2 1 5,0 3 0,0 0-3,0 2 0,0 0 3,0-2 0,0 2 2,0-2-2,0 1-1,0-1 1,0 0 0,0 2-1,-4 2-1,-2 1 2,4 6-1,0 2 0,1 5 0,-1 0 1,2 1 1,0 0-1,-2 0-6,2 0 6,0 0 0,0 0-2,0-1 1,0 1 1,0 0 0,0 0 0,0 0 0,0 0 0,0 0 1,0 0-1,0 0 0,0 0 0,0 0 1,0 0-1,0-2 1,0 2-1,0 0-2,0-1 1,0 1-4,0-2 2,0 2 3,0 0-2,0 0 0,0 0 2,0 0 0,0 0-1,0 0 1,0 0-1,0 0-1,0 0 2,0 0 0,0 0-2,0 0-5,0 0 2,0 0 2,0-2 3,4 1-2,3-1 1,1 1-1,5 0 1,2 0 0,8-1 1,5 2-1,3-3 1,2 2 1,3 0 0,1-1-1,2 0-2,-2 2 2,-2 0 2,-1 0 1,3 0-5,5 0 3,0 0-1,2 0 0,-5 0 2,-4 0-1,-4 2 1,-6-2-1,0 0 1,-3 0 0,3 0-2,0 0 0,-1-5 1,1 0 0,-4 2 1,0-1-2,-5-1 1,-7 5 1,-4-2 1,-2 2 1,-3 0-3,0 0 1,0 0-2,0 0-4,0 0 1,0 0 0,2 0 1,-2 0 2,0 0 0,0 0 1,0 0-1,0 0 0,0 0 0,0 0 0,0 0 0,0 0 0,0 0 0,0 0 1,0 0-1,0 0 0,0 0 0,0 0 0,0 0 0,0 0 0,0 0 1,0 0-1,0 0 0,0 0 1,0 0-1,0 0 0,0 0 0,0 0-2,0 0 2,0 0 0,0 0-1,0 0 1,0 0 2,0 0-2,0 0 3,0-2-2,0 2 0,0 0 1,0 0-2,0 0 1,0 0-1,0 0 1,0 0-1,0 0 0,0 0 0,0 0 0,0 0 0,0 0 0,0 0 0,0 0 0,0 0 0,0 0-2,0 0 2,0 0-1,0 0 0,0 0 1,0 0 0,0 0-3,0 0 1,0 0-6,0 2-3,0 11 5,0 7 6,0 3 2,0 3 0,0 1 4,0 2-3,1 0 2,1 2 2,-1 2-5,2 9 1,1 2 4,-2 2-3,-2 0 4,0-3-4,0-4-2,0-3 0,0-4-1,0-1 0,0-2 0,0 0 1,0-4-2,0 0 2,0-3-1,0-2 2,2-5-2,0-3 0,1 0 2,-1-1 0,-1 0-2,-1 0 1,0 1-1,0-2 2,0-2-1,0 1 0,0-1-1,0-5 0,0 0-1,0-3 2,0 0 0,0 0 1,0 0 1,0 0 1,0 0-3,0 0 2,0 0-3,0 0 4,0 0-5,0 0 3,0 0 1,0 0-1,0 0 1,0 0 4,0 0-2,0 0-1,0 0-1,0 0-1,0 0 3,0 0-5,0 0 0,0 0 0,0 0 0,0 0 0,0 0-1,0 0 0,0 0 0,0 0 0,0 0 1,0 0-1,0 0 0,0 0-1,0 0 1,0 0 0,0 0 0,0 0 0,0 0-1,0 0 0,0 0 0,0 0 1,0 0 0,0 0 0,0 0 0,0 0-1,0 0 1,0 0 0,0 0 0,0 0 0,0 0 0,0 0-2,2 0 1,-2 0 0,4 0-1,12 0 2,13 0 0,19 0 0,26 0-3,16-3 3,7-5 0,-9-2-32,-23-4-89,-24-4-176,-30-2-809</inkml:trace>
  <inkml:trace contextRef="#ctx0" brushRef="#br0" timeOffset="71668.9859">21414 5411 535,'0'0'9,"0"0"-7,0 0 33,0 0 54,89-38 29,-80 35-24,-3 2-5,-3 1 2,0 0 4,-3 0-24,0 0-14,1 4-24,4 12 1,-1 11 10,2 10-9,-2 8-4,0 11 6,-1 7 7,1 7-17,2 3 2,-2 2-3,0 0 3,-3-7-11,-1-4-7,0-7 7,0-2-6,0-4-9,-1 1 4,-6-2-2,3-4-1,1-2-1,3-5 2,0-5-2,0-4 1,0-10-3,0-4 1,0-6-1,0-7-1,0-1 1,0-2 2,0 0 0,0 0 3,0 0-1,0 0-2,0 0-1,0 0-2,0 0-1,0 0 0,0 0 0,0 0 0,0 0 1,0 0 0,0 0-1,0 0 0,0 0 1,0 0 0,0 0-1,0 0 1,0 0 0,0 0 1,0 0-1,0 0 0,0 0 0,0 0-5,6 0-26,18 0-73,18-15-212,11-13-631</inkml:trace>
  <inkml:trace contextRef="#ctx0" brushRef="#br0" timeOffset="74377.6696">21245 2204 501,'0'0'0,"0"0"-193,0 0 47,0 0 72</inkml:trace>
  <inkml:trace contextRef="#ctx0" brushRef="#br0" timeOffset="75095.6365">20601 2486 620,'0'0'182,"0"0"-127,0 0 60,0 0-29,0 0-4,0 0-14,0 0-16,30 27 13,-14-1-3,-2 0-9,0 1-5,-2-5-2,-3-2-18,-4-1-10,-1-7-10,-4 0-7,0-4-1,0-2-4,0-3-23,0-3-62,0 0-70,19 0-106,16-17-523</inkml:trace>
  <inkml:trace contextRef="#ctx0" brushRef="#br0" timeOffset="75664.3317">22648 2735 581,'0'0'104,"0"0"-89,0 0 53,0 0 18,0 0 7,0 0-26,-19-48-30,19 41-7,0 0 21,0-1-9,12 3-3,9 3-5,4 2-25,0 0-2,-5 0 2,-4 9-9,-7 4-3,-3 1 2,-6 2-2,0 1 3,0 0 0,-9 1-3,-4-4 6,0-4-6,2 0 2,8-6-1,3-1-1,0-3-6,12 0 9,13 0 1,8 0 14,5-3-13,0-6-2,2-1-13,5 1-138,6 1-200,4 1-381</inkml:trace>
  <inkml:trace contextRef="#ctx0" brushRef="#br0" timeOffset="76190.5767">23951 2665 764,'0'0'32,"0"0"-19,91-25 47,-63 22-10,-4 3 56,-5 0-57,-5 0-29,-3 7-10,-5 9 3,-5 1-9,-1 2-4,0 1 2,-14-1 3,-7-4-5,-3-1 0,1-2-25,7-6 5,5-2 20,9-4 0,2 0 6,0 0 31,10 0 43,7-5-16,1 0-15,0 0-19,-3 5-16,-3 0-12,2 0-2,-1 9-10,-1 7-18,-1 6-33,-6-1-22,-5-1-21,0-5-62,-11-4-41,-12-8-19</inkml:trace>
  <inkml:trace contextRef="#ctx0" brushRef="#br0" timeOffset="83428.1327">10382 5928 754,'0'0'27,"0"0"5,0 0 53,0 0-32,89-37 17,-55 37-10,8 0-13,10 0-14,8 0 20,4 0 2,5 3-7,4 0-5,1-2-17,-3 1-7,-8-2-3,-10 0 0,-17 3-5,-14-3-5,-13 2-6,-6-2 0,-3 0-6,0 0 2,-7 0-15,-18 0 14,-12 0 5,-13 0 12,-6-2-10,-3-3 0,-1 2 2,5 2-4,4 1 1,11 0-1,13 0 6,10 0-4,16 0 3,1 0 7,0 0 7,12 0 3,16 0-4,13 0 0,10 0-6,2 0-6,0 0-4,-9 0-2,-7 0 0,-5 0-4,-10 0-15,-1 0-67,1 0-87,1 0-78,1-2-369</inkml:trace>
  <inkml:trace contextRef="#ctx0" brushRef="#br0" timeOffset="88219.0279">21394 4296 570,'0'0'55,"0"0"-29,0 0 53,0 0 29,0 0 1,0 0-39,19-39-28,-19 39-1,0 0 21,0 0-15,0 0-1,0 0-2,0 0-9,0 0-12,0 0-3,0 0 3,0 0-4,0 0 2,0 0-6,0 0 0,0 0-6,0 1-3,0 8 12,0 1 0,0 2 3,0 2-1,0-1-5,0 1 2,0 1-2,0 0-4,3 4-4,-1 2 11,-1 3-3,-1 1-13,0-1 15,0 0-14,0-1 7,0-5 5,0 0-9,0 0-5,0 0 8,0 0-3,0 0-3,0 2 2,0 3-5,0 1 6,0-1 4,0 1-9,0 0 1,0-1 10,0-1-12,0 3 3,-3-1 7,1 0-7,1 0 4,0-2-1,-1-2-2,-1 1 1,2 1 1,-2 5-3,0-1 1,2 3-4,-2-2 1,1 2 0,1-2 3,1 2-2,0-3 2,-2 2-2,1-2 5,-1 0-7,1-1 5,1-2-1,-3-3-4,1-3 1,-1-3-1,1 3 4,1-3-3,-1-1-1,1-1 0,-2 1 0,2-2 2,1-2-2,0-4 0,0-2 0,0-3 1,-2 0 4,2 0-5,0 0 6,0 0 4,0 0-5,0 0 4,0 0-8,0 0 7,0 0-6,0 0 8,0-5-8,0-9 4,0-11-3,0-11-2,9-7-2,5-10-2,5-6-1,-2-4-4,-3 3 8,0 2-5,-7 7 4,0 3 0,-1-1 1,-1-4 0,-2-6 0,2-3 0,-5 2-3,0 2 0,0 9-3,0 3 5,0 4-11,0 2 6,0 1 5,1 3 0,9 5 1,1 3-2,0 8-1,-4 6 2,-3 8 0,-4 1 1,0 2 0,0 1-2,0 2 0,0 0 2,0 0-1,0 0 1,0 0-1,0 0-2,0 0-1,0 0-7,0 0 1,3 16 3,2 9 4,-2 4 3,1 15 0,-2 6 0,-2 10 1,0 9 1,0 8 0,0 3 3,-4 4-5,3-4 5,1-5-2,0-7 5,0-5-5,0-6 1,0-7-3,0-6 2,0-7 0,0-4-1,0-8 0,0-4-1,0-7 0,0-5-1,0-5 1,0-1 0,0-2 0,0-1 0,0 0 3,0 0-1,0 0 0,0 0 0,0 0 0,0 0-1,0 0-2,0 0 2,0 0-2,0 0 0,0 0-1,0 0 1,0 0 0,0 0 0,0 0 1,0 0-1,0 0 2,0 0 0,0 0-1,0 0 1,0 0-2,0 0 2,0 0-1,0 0 2,0 0-1,0 0-1,0 0 0,0 0 1,0 0 0,0 0 0,0 0-1,0 0 2,0 0 0,0 0 0,0-1-1,0-5 0,0-2-1,0-4-1,0-2-1,0-6 1,0-9 0,0-4-3,3-10 0,2-8-7,-1-7 1,-4-1-1,3 3 6,-3 6-1,0 3 4,0 1-1,0-4 2,0 2-3,0-3 1,-3 3 2,-3 4 1,3 0-1,0 3-1,2 2 1,-1 6-1,2 3 1,0 6 1,0 7-1,0 4 0,0 5 0,0 4-1,0 2 0,0 2 0,0 0-5,0 0-2,0 6-5,0 22-4,2 19 15,0 14 1,2 18 2,-4 10 0,0 6 0,0 3-1,0-6 2,-4-9 0,-1-7 3,2-6-3,-2-12-1,4-10 4,1-10-3,0-12 0,0-8-2,0-8 1,0-7 0,0-2 0,0-1 4,0 0 2,0 0 0,0 0 4,0 0-5,0 0 2,0 0-1,0-7-2,0-10-5,0-7 0,-3-8-2,-3-14-2,1-10-1,3-17-3,2-17-5,0-16 4,4-5-11,6 7 16,-1 16 0,-3 25 4,-1 18-1,-4 12 1,-1 8 0,0 8-1,0 4-2,0 4 3,0 3-1,0 1-2,0 2 1,0 3-1,0 0-3,0 0-1,0 0 2,0 0-2,0 0 5,0 0-2,0 0 1,0 0 2,0 0 1,0 0 0,0 0-1,0 0 2,0 0-1,0 0 1,0 0 0,0 0 0,0 0-1,0-2 0,0 2 0,0 0 0,0 0-1,0 0 0,0 0-6,0 0 3,0 0 1,0 0 2,0 2 0,0 1 1,0-3 0,0 4 0,0-1-1,0-2 1,0 2 0,0-3 1,0 0-1,0 0 0,0 0 0,0 0 0,0 0 1,0 0-1,0 0 1,0 0 0,0 0 0,0 0-1,0 0 1,0 0 0,0 0 0,0 0-1,0 0 1,0 0-1,0 0 0,0 0 0,0 0 0,0 0 0,0 0 0,0 0 0,0 0 0,0 0-1,0 0-2,0 0 2,0 0 1,0 0-1,0 0 1,0 0 0,0 0 0,0 0 0,0 0 1,0 0 0,0 0-1,0 0 0,0 0-1,0 0 0,0 1 1,0 2-2,0 1 2,0 2 0,0 3 0,0 7-1,0 5 1,-1 9 0,-3 8 0,3 10 0,-2 10 1,0 7 2,-1 4-1,-5-2 2,-2-5 0,1-8 0,-3-4-2,2-4 0,3-6-1,4-2-1,2-3 1,2-7 0,0-4 1,0-7 0,0-7-2,0-3 1,0-5 0,0-2 1,0 0 5,0 0-3,0 0-4,0 0 3,0 0 1,0 0-1,0 0 1,0 0 3,0 0-6,0 0 5,0 0-1,0-9 0,0-9-2,0-11-3,0-12 0,3-10-2,7-13 2,-1-9-9,1-12 5,-4-7-4,-6-1 1,0 3 4,0 9 3,-12 12-5,0 12 4,-2 7-2,0 8-1,2 3 1,0 4 2,4 6 1,5 5-1,0 7 1,3 9-2,0 5 1,0 3-2,0 0-1,0 0-1,0 0-4,0 0 2,0 0-2,0 0 3,0 11 5,6 1 0,2 4-1,-1 3 1,-2 8 1,-1 4 2,-3 11-2,-1 4-1,0 5-1,0 0 2,-1 0 0,-8-1 3,1-1-3,3 4 0,3-5 0,2-4 1,0-6-1,0-6 1,3 0 1,2-6-3,-2-4 2,0-5-2,-3-3 2,0-6 2,0-2-2,0-5-1,0 0 0,0-1-2,0 0 2,0 0 4,0 0-2,0 0 1,0 0-1,0 0-1,0 0-1,0 0 1,0 0-1,0 0 0,0 0 0,0 0 0,0 0 2,0 0-2,0 0-4,0 0 4,0 0-1,0 0 1,0 0 0,0 0-3,0 0-1,0 0-1,0 0-2,0 0 2,0 0-11,0 0-3,0 0-3,0 0-8,1 0 3,-1 0-3,0-1-11,0-2 0,2-1-8,-1-1-9,1-1-48,2 0-30,-1-2 23,-1 3-19,1-2-12,0 2 24,0 0 43,-2-1-39,-1 1-52,0 0-9</inkml:trace>
  <inkml:trace contextRef="#ctx0" brushRef="#br0" timeOffset="96382.8607">20519 2070 458,'0'0'0,"0"0"-386</inkml:trace>
  <inkml:trace contextRef="#ctx0" brushRef="#br0" timeOffset="96667.4856">22147 2109 428,'0'0'0,"0"0"-77,0 0 21,0 0-115</inkml:trace>
  <inkml:trace contextRef="#ctx0" brushRef="#br0" timeOffset="99273.4723">21484 5068 128,'0'0'430,"0"0"-409,0 0 16,0 0 36,0 0 17,0 0-19,4 0-15,-4 0-16,3 0 5,3 0 9,3 0-13,9 0-11,6 0-8,7 0-14,2 0 2,-2 0 4,-4-1-4,-5 0-4,-2 1-3,-7-2-1,-5 1 0,-3 1 0,-3-2-2,-2 2 0,0 0-1,0 0 0,0 0-10,0 0-14,0 0 7,0 0 2,0 0-2,0 0-2,0 0-61,0 3-178,-2 1-256</inkml:trace>
  <inkml:trace contextRef="#ctx0" brushRef="#br0" timeOffset="105117.5389">21444 5114 583,'0'0'31,"0"0"-10,0 0 71,0 0 11,0 0-8,0 0-28,96-26-35,-75 25-2,0-4 16,3 1-8,1-1-6,5-2-7,-2 1-8,-4 0-3,-4 1 8,-8-1 3,0 2-5,-5-1-12,0 0-5,-4 5 8,-1-1 3,-2 1 4,0 0 7,0 0-6,0 0-9,0 0-5,0 0-2,0 0-3,0 11 0,0 10 2,0 9 18,0 1-6,0 2-4,0 0-3,0 0 5,-2-4-5,-1-2-2,2-6-3,-1-5-1,-2-7-1,0-6-45,-2-3-187,-3-9-154</inkml:trace>
  <inkml:trace contextRef="#ctx0" brushRef="#br0" timeOffset="109482.1488">21090 2238 134,'0'0'152,"0"0"-138,0 0 9,0 0 17,0 0 11,0 0-18,0 0-17,-42 0-1,36 0 10,-4 0 23,4 0 10,1 0 2,2 0-7,0 0-3,3 0-1,0 0-4,0 0 6,0 0-1,0 0-12,0 0-9,3 0-1,11 0 14,9 0 5,14 0-14,11 0 8,4 0-1,3 0 15,1 0-9,2 0-16,2 0-16,1 0 6,-3 0-8,-6-1 1,-9-1-9,-9 2 2,-14-1-3,-9 1 0,-5 0 2,-6 0 1,0 0-2,0-2-4,0 2 0,0-2-5,-8 2 5,-2-3 10,-2 3-5,-1-3-1,3 1-3,6 1 0,-2 1-1,5 0 1,1 0 0,-2 0-1,1 0 0,1 0 0,-2 0-1,2 0 1,0 0-1,0 0 1,0 0-3,0 0 3,0 0 0,0-2 0,0 2 0,0 0-18,0 0-11,0 0-65,0 0-58,0 5-40,0 6-156,0 0-143</inkml:trace>
  <inkml:trace contextRef="#ctx0" brushRef="#br0" timeOffset="110123.3907">21521 4339 199,'0'0'0</inkml:trace>
  <inkml:trace contextRef="#ctx0" brushRef="#br0" timeOffset="113937.7919">21652 4271 250,'0'0'54,"0"0"-32,0 0 21,0 0-9,0 0 3,0 0-4,-19-33 12,19 33 14,0-3-5,0 3 21,0 0-18,0-1 7,0 1-13,0 0-7,0 0-9,0 0-12,0 9-2,0 11-4,0 8 16,0 6-10,0 9-2,0 3 0,0 3-8,0-1-2,0-2 3,1-2 6,-1-2-7,0 1-3,0 0-4,0-3 3,0 0-2,0-4 4,-1 0-6,-7-4-4,1-3 1,1-5-2,1-2 1,4-4-2,1 2-7,0-1-3,0-3 4,9 2 2,-2-2 3,-1-2 1,0-5-1,-3-3 2,-1-4 2,-2 0-2,0-2 0,0 0 0,0 0 1,0 0-1,0 0 2,0 0-2,0 0-3,0-9-4,0-3-16,0-3 5,0-6 8,0-2-16,0-5 2,0-9 1,0-6-8,0-8 7,0-7-17,4-4-23,2-2-6,-3-3 15,-3 1 1,0 0 26,0-3 26,-5 3 2,-9 3 22,-4 8-21,-3 11 9,1 17-7,7 12 11,4 11 4,3 4-14,3 8-3,2 25 1,1 13 43,0 12-3,1 9-5,8 8-15,1 3-4,-5 4 2,1 4-5,-5-2 5,3 1-13,-1-5-4,1-8-1,0-5 1,1-6-2,1-3 3,0-9-1,-1-5-3,-1-9 3,-4-5-3,0-8-2,0-5 0,0-8-4,0-2-7,0-4-13,0-2 14,0-1 10,0 0 2,0 0-3,0-1-20,0-9-34,0 4-15,-3-2 13,2 2-24,1 0 15,-2 1 21,0 0 23,2 1 21,0 1-3,0 0-14,0-2-15,0 2-13,0-2-29,0 1-21,0 2-16</inkml:trace>
  <inkml:trace contextRef="#ctx0" brushRef="#br0" timeOffset="120821.8399">14765 7220 205,'0'0'668,"0"0"-540,0 0-47,0 0 22,103-27-6,-47 22-3,9-2-31,13 1-26,10-1-1,3 2 10,0 1 4,-4-2-10,-4 2-19,-1 4 9,-5 0-14,-11 0 0,-8 0-8,-18 0-3,-11 0 4,-14 0-6,-7 0-2,-7 0-2,-1 0-5,0 0-1,0 0 1,0 0 2,0 0 4,0 0-1,0 0-1,0 0-3,0 0-1,0 0-1,0 0-2,0 0 3,0 0-4,0 0 6,0 0-6,0 0-12,0 0-1,0 0-9,0 0-8,0 0-7,0 0-17,-2 0-45,-13 0-95,-7 0-74,-5-6-267</inkml:trace>
  <inkml:trace contextRef="#ctx0" brushRef="#br0" timeOffset="121915.0242">9937 8497 638,'0'0'178,"0"0"-86,0 0 2,0 0-10,0 0 5,113-2-32,-50-3 50,10 1-65,6 3-4,-4-1 2,-5 2-8,-2 0 7,-5 0-17,-2 0-7,-3 0-12,-10 0 2,-8-2-3,-12 0-2,-12 0-1,-10 0-7,-3 0-28,-3 2-26,0-3-23,0-2-21,-9-2-66,-5 2-27,-2 0-86,0 2-96</inkml:trace>
  <inkml:trace contextRef="#ctx0" brushRef="#br0" timeOffset="124369.6753">10404 8424 260,'0'0'95,"0"0"-29,0 0 16,0 0 16,0 0 19,0 0-18,-36-7-23,36 7 1,0-2 10,16-1 7,16 2-35,17-3-36,14 0 1,10 1-2,2-2-14,-3 3-4,-4-2-4,-9 0 0,-8 0-9,-9-2-22,-11 0-36,-14-2-53,-9-1-116,-8-1-77</inkml:trace>
  <inkml:trace contextRef="#ctx0" brushRef="#br0" timeOffset="129215.6673">8923 9875 565,'0'0'52,"0"0"-11,0 0-11,0 0 43,0 0-3,0 0-1,0 0-34,32-14-24,-24 14-3,10 0 35,21 0 18,16 0 0,26 3-14,13 1 2,6-3-9,1 1 10,-7-2-21,-11 0 31,-9 0-23,-18 0-3,-16 0-20,-14 0 14,-13 0-17,-8 0-4,-5 0-6,0 0-1,0 0-3,0 0 1,0 0 0,0 0-1,0 0-2,0 0 2,0 0-2,0 0 0,0 0-1,0 0 0,0 0 0,0 0 1,0 0 5,0 0-6,0 0 4,0 0-12,0 0 1,0 0-17,0 0-4,-3 0-23,1 0-35,2 0-14,-3 0-13,3-7-107,0-5-76</inkml:trace>
  <inkml:trace contextRef="#ctx0" brushRef="#br0" timeOffset="131080.4756">21419 6484 879,'0'0'127,"0"0"-69,0 0 51,0 0 5,0 0-12,0 0-24,0-22-28,0 22-25,0 0-4,2 0-8,1 5-1,3 9-3,4 8 6,2 0-8,1 2 6,-2-2 4,1-1-1,1-4 3,-4-5-13,-1 1 4,-1-7 2,-4-1-3,0-4 3,0 1 1,0-2 2,6 0 7,6-5 2,6-12-13,4-5-8,3-8 4,-2-2-5,-4-4-1,1 1-2,-5 3-1,-1 4-11,-1 6-19,-2 7-18,-3 5-85,-1 7-147,-1 3-319</inkml:trace>
  <inkml:trace contextRef="#ctx0" brushRef="#br0" timeOffset="132594.7032">22177 5871 763,'0'0'259,"0"0"-192,0 0 26,0 0 26,0 0-29,0 0-27,0 0-47,60-63-16,-62 83-8,-11 9 8,-5 8 0,-1 1 3,1-2 1,0-1-2,6-7-1,0-6-1,6-8 1,3-2-1,3-4 0,0-2 0,0 0 0,6-1 0,12 1 8,9 2 4,5-2-7,4 1-4,0-3-1,0-2-18,1-1-55,-3-1-135,-5 0-159,-13-7-372</inkml:trace>
  <inkml:trace contextRef="#ctx0" brushRef="#br0" timeOffset="132844.4721">22318 5950 1379,'0'0'73,"0"0"-69,0 0 10,0 0 54,0 0-6,0 0-32,13 16-23,-13 25-7,-2 5 9,-5-3-2,-3-4-6,1-3 2,2-5-1,4-4-2,3-7-13,0-3-68,0-5-42,14-7-90,7-3-44,4-2-148</inkml:trace>
  <inkml:trace contextRef="#ctx0" brushRef="#br0" timeOffset="133450.6068">23117 5897 1009,'0'0'15,"0"0"-4,19-78-7,-19 63 32,-21 7-8,-13 6-17,-7 2-11,-1 11 0,1 17 4,10 11 7,15 11-5,11 3 8,5 1 15,5-7 8,12-10 22,-2-9-5,0-6-20,-7-6-23,-4-4 14,-3-3-15,-1-4-10,0 0-3,-2-2-4,-13-3-19,-6 0-17,-1 0-48,5-1 17,5-12 15,8-5 1,4-6-20,4-5 3,19 0 21,9 0 30,7-2 11,6 4 13,3 5 1,-1 2 25,-2 6 3,-5 3-13,-5 0 2,-9 5 1,-6-2 22,-5 2 28,-3-3-16,-4-1-5,-2 6 21,-2-4 16,-3 5 1,-1 0-29,0 1-30,0 2-10,0 0-8,-6 16-9,-10 17 0,-2 10 13,-3 6 0,5 0 0,5-5-6,3-5-6,2-4-1,1-5-32,2-6-65,3-6-154,-2-12-203</inkml:trace>
  <inkml:trace contextRef="#ctx0" brushRef="#br0" timeOffset="134374.0431">23197 6075 1010,'0'0'83,"0"0"-82,0 0 25,93-25 50,-72 23-10,4 2-30,-3 0-36,-2-2-9,-2-1-22,-4 1-21,-3-1-40,-5 1 18,-4 2-34,-2 0 11,0 0 16,0 10 67,-7 7 14,3 4 6,4 1 16,0 0 31,2 1 4,13-5 2,4-4-15,2-1 0,-2-6 2,5-5 10,-3-2-19,-2 0-16,-2-10-14,-4-11 12,-5-2-8,-5-3 17,-3 2-17,0 2-4,-6 10-7,-15 5-1,-6 7-13,-7 0 8,-2 19 1,3 12-2,9 8 5,7 3 0,10 1-3,5-3 5,2-5 1,7-6-1,15-6 0,6-6 1,8-8 10,5-5-2,3-4-3,-2-4-6,-1-13-3,-6-5 3,-7-5 2,-4-2-2,-9 0 7,-4 7-6,-6 5 10,-3 9 19,-2 2 5,0 6-11,0 0-10,-13 5-10,-9 18 1,-4 16 12,-3 11-4,1 7 13,4 1-16,5 0-5,6-4 5,3-6-9,3-9 2,6-9-1,1-10-2,0-9-2,0-9-14,0-2-24,4-5 11,10-20 0,2-13-33,2-11 21,1-10-15,1-10-4,-1-1 0,2 5 46,0 9 14,1 10 22,0 15 13,-2 5 8,-2 9 37,-4 9-19,-4 6-20,0 2-25,-1 4-16,-3 15-3,1 6 1,-4 2-6,-3 1 8,0 0-3,-16-2 1,-3-4-6,-4-5-8,0-3-24,-1-4-56,1-4-34,-2-4-97,3-2-148</inkml:trace>
  <inkml:trace contextRef="#ctx0" brushRef="#br0" timeOffset="135063.671">23014 6849 346,'0'0'473,"0"0"-456,0 0 19,0 0 51,67-104 34,-67 70-80,0 5 18,-11 5-41,-8 9-9,-8 8-7,-1 7-2,-6 10-2,-4 21 2,0 10 0,6 3 3,11-3-3,11-2-3,10-9-6,0-10-1,16-5 4,10-10 6,3-5 6,3 0 1,-1-5 17,-1-12 4,-7-4 10,-1 1 13,-6 3 2,-7 0-16,-6 9-1,-3 4-15,0 4-1,0 0-20,-1 7-19,-13 15 17,-5 4 2,-3 8 1,3-1 1,2 3 2,5-2-4,5-1-8,7-7-62,0 2-73,17-7-9,7-7-125,4-5-82,2-9-27</inkml:trace>
  <inkml:trace contextRef="#ctx0" brushRef="#br0" timeOffset="135371.6682">23170 7054 314,'0'0'199,"0"0"-31,66-97-19,-58 71-42,-7 9 8,-1 9-3,0 5-31,0 3-48,-6 0-29,-9 14 0,-3 14 5,-1 8 8,7 3 0,7 2 4,5-3-11,0-5-9,13-6 2,5-9-2,5-10 0,0-6 3,0-2 4,1-8-4,0-12 8,-7-12-11,-3-6 1,-8-6 4,-6-2-10,0 3 4,-3 7-24,-8 11-10,1 12 4,5 9-42,3 4-31,2 0-71,0 17-17,0-1-8,17 0-178</inkml:trace>
  <inkml:trace contextRef="#ctx0" brushRef="#br0" timeOffset="135630.4792">23579 6919 684,'0'0'272,"0"0"-242,0 0 59,0 0 21,0 0-17,0 0-49,20-67-44,-34 67-1,1 0-4,7 6 1,1 2-4,4 1-6,1-4-11,0 1-6,0-3 0,0-2 12,1-1 4,-1 0 9,0 0-23,0 2-11,0-2-26,-3 5-74,-13 2 39,-4 3-41,0 3-43,-3-1-266</inkml:trace>
  <inkml:trace contextRef="#ctx0" brushRef="#br0" timeOffset="135884.8167">22709 7322 1136,'0'0'71,"123"0"-64,-47 6-5,4 1 14,-2 3 30,-5 2-46,-11 2-28,-10-2-142,-8 0-115,-6-4-271</inkml:trace>
  <inkml:trace contextRef="#ctx0" brushRef="#br0" timeOffset="139896.3887">2687 11105 772,'0'0'107,"0"0"-58,0 0 27,0 0-6,0 0 47,0 0-57,0 0-39,-78-15-7,78 15 22,0 0 3,18 0-9,16 0-1,23 0-2,20 0-5,14 0 6,5-2-9,1 2 0,-5 0 11,-10 0 4,-10 0-12,-9 0 0,-10 0-7,-8 0-2,-12 0-7,-9 0-5,-12 0 1,-5 0-2,-7 2-4,0-2-17,0 0-20,-15 0 15,-3 0 17,-7 0 0,-3 0-16,-5 0-4,-6 0 16,-2-2-4,-5 2 3,-4 0-6,-4 0 8,0 2 4,4 8 2,7-3 5,13 0 1,15-3 1,10-3-1,5-1 6,3 0 9,21 0 11,15 0-8,8-5-6,3-2 3,4 3-8,-4 1-4,-5 1-2,-6 2-1,-6 0-1,-5 0-15,-4 0-29,-6 0-41,-4 0-61,1 0-6,-4 0-37,5 0-59,-4 0-49</inkml:trace>
  <inkml:trace contextRef="#ctx0" brushRef="#br0" timeOffset="151262.9616">24155 5259 1242,'0'0'131,"0"0"-123,0 0 99,0 0 5,0 0-31,0 0-33,0 0-28,30-16-18,-30 34 5,0 12 9,0 1 14,0 3-12,0 0-9,0-3 11,0-2-8,0-5-4,0-3-4,0-7-2,0-5-1,0-2 0,0-7-1,-2 0-1,2 0 1,0 0-10,0 0-12,0-16-29,0-9-47,6-4-125,9-2-154,-1 2-281</inkml:trace>
  <inkml:trace contextRef="#ctx0" brushRef="#br0" timeOffset="151682.1952">24342 5034 818,'0'0'150,"0"0"-148,0 0 15,-124-83 63,69 74 0,-8 9 1,-4 12-20,3 25-35,7 18 1,13 13-7,13 6 5,12 5-3,11-7 2,8-5 5,5-8-10,25-7 9,15-4 4,13-9 16,9-6 3,0-9-13,-6-11-13,-7-9-3,-8-4-1,-4-7-7,1-20-1,-6-11 0,-4-9-4,-8-9 3,-5-5-8,-13-3 10,-7 4-5,0 1-6,-12 4 2,-15 5-5,-11 5-2,-6 3-3,-2 9 0,3 7-7,4 7-25,-1 13-71,-2 4-72,-5 2-141,-1 0-235</inkml:trace>
  <inkml:trace contextRef="#ctx0" brushRef="#br0" timeOffset="152491.214">21300 3473 734,'0'0'201,"0"0"-175,0 0 72,0 0 18,-12-77 11,12 69-11,0 0-39,11 2-37,3 2 3,1 4-15,5 0-15,-1 1-8,4 15-5,-3 2-1,-6 4-2,-11 1-4,-3 3-7,-9 3 9,-15 0-1,-4-3-9,-2-4-11,6 0 4,5-5 5,5-3 6,7-6 11,5-5 0,2-3 2,0 2 2,0-2 12,0 0 11,6 0 2,9 0-1,7 0-19,4 0-8,8 0-2,3 0-10,7 0-64,-3-3-42,-6-4-65,-10 0-25,-7-3-110,-10-2 55</inkml:trace>
  <inkml:trace contextRef="#ctx0" brushRef="#br0" timeOffset="152956.8034">21573 3299 475,'0'0'97,"0"0"9,-39-73 66,17 52-40,-6 1-44,-7 3-28,-7 3-1,-5 5-15,-7 8-8,-5 1-8,-1 11-10,0 17-6,3 13-2,8 10-1,10 12-1,12 5 2,14 4 2,13 5 12,2-7 12,28-8 3,13-8 5,12-15-8,6-8 2,9-10-6,2-7-5,4-10 2,-1-4-9,-1-2-6,-9-22 2,-8-7 2,-15-12-1,-11-8 1,-11-10-3,-8-2-4,-12 1-6,0 5 3,-18 4-3,-15 5-3,-10 5-2,-11 6-1,-5 8-4,0 5 2,7 9-4,9 7-1,13 4-12,12 4-21,6 0-26,5 4-62,2 11-11,5 3-111,0 2-184</inkml:trace>
  <inkml:trace contextRef="#ctx0" brushRef="#br0" timeOffset="155454.7249">22848 5397 890,'0'0'94,"0"0"-69,0 0 67,0 0 17,0 0-16,0 0-36,14 0-48,-25-2 1,-2-3 0,-6 1-2,0 0-1,-4 0 3,-6 1 2,-5 3 2,-6-2 0,-5 2-1,-9 0 0,-5 0 0,-9 0 1,-9 0-5,-7 0 1,-7 0-6,-3 0 5,2 0-9,2 0 5,12 0-4,13 0 0,13 0 0,10 0 2,3 0 0,7 0-3,2 0 1,7 0 5,4 0-5,7 0 1,4 0-1,4 0 1,4 0 5,0 0-7,0 0 0,4 0 0,13 0 1,13 0 9,15 0-10,12 0 2,14 0-1,8 0 0,11 0 6,7 0-1,11 0-1,5 0 4,-3 0 2,-6 0 4,-12 2-5,-12 3 5,-14-2 1,-14-1-13,-9-2 3,-17 0-6,-10 0 2,-9 0-1,-7 0-1,0 0-1,0 0-8,0 0 7,0 0-3,-10 0 5,-10 0 1,-11 0 4,-16 0-4,-14 0-1,-15 0 1,-14 0 1,-6 0-2,-8 2 0,1 6-1,7-1 0,8 0 2,16-4-3,16 1-2,18-3 1,18-1 2,11 0 1,9 0 3,0 0 0,13 0 0,16 0 22,18-5-20,19 0-3,14 0-2,13-2 5,4 4 5,0-3 2,-8 2 0,-10 0 3,-18 4-7,-14 0-5,-8 0-2,-6 0-1,-7 0-1,-6 0 0,-13 0-2,-7 0-3,0 0-10,-1 0-11,-23 0-2,-11 0 26,-11 2 0,-12 1 3,-2-1 0,7-1 2,11 2-1,13-2 0,15-1 0,12 0-1,2 0 2,0 0 3,0 0-1,9 0 9,3 0 9,2 0-12,3 0-3,2 0-3,3 0-1,8 0-3,9 0-1,0 0 1,-3 0 2,-1 0 0,-6 0-2,-8 0 1,-7 0 1,-7 0-2,-4 0 1,-3 0-1,0 0-1,0 0 0,0 0-2,0 0 3,0 0-2,0 0 2,0 0 0,0 0-1,0 0 1,0 0 0,0 0 0,0 0-7,0 0 2,0 0-3,0 0 4,0 0 4,0 0-1,0 0-5,0 0-6,0 0-10,0-1-3,-2-1-10,-2-3-27,1-4-81,2-1-178,1-3-274</inkml:trace>
  <inkml:trace contextRef="#ctx0" brushRef="#br0" timeOffset="155715.854">22968 5324 1068,'0'0'68,"0"0"-33,0 0 91,0 0-12,0 0-38,0 0-17,0 5-34,0-5 3,0 0 1,0 0-20,0 0-9,1 0-14,0-9-63,-1-8-153,0-9-207</inkml:trace>
  <inkml:trace contextRef="#ctx0" brushRef="#br0" timeOffset="156311.5093">21669 4028 617,'0'0'73,"0"0"-55,0 0 15,0 0 61,0 0 16,0 0-21,0-3-35,0 3 6,0 0 3,0 0-11,0 0-10,0 0-19,0 0-13,0 0 0,0 0-5,4 0 0,2 0-2,0 0-1,0 0 0,-2 0-2,-1 0 0,-3 3-1,3-3 0,-1 2-10,4-2-4,-2 1 10,1 0-1,1 1 5,0-1 1,-2 1 0,2-1 0,-2-1 1,-3 1 0,3-1-1,-4 0 0,0 0-1,0 0-19,0 0 5,0 3-5,0-3-1,0 0-4,0 0-9,2 0 7,-1 0-1,1 0 5,-1 0 7,-1 0-8,2 0-30,-2 0-46,0 0-54,1 0-32,2 0-168</inkml:trace>
  <inkml:trace contextRef="#ctx0" brushRef="#br0" timeOffset="162194.438">21539 4609 173,'0'0'299,"0"0"-245,0 0 36,0 0 17,0 0-50,0 0 2,0 0-24,5-22-17,-5 21-5,0-1-1,0 0-3,0-1 2,0-2-7,0 1 4,0 1-3,-4 1-5,1 0-3,-1 2-3,-1 0-8,1 0 7,-4 4-2,5 3 7,0 5-3,3-5 4,0 3 0,0-3 1,0-1-4,0-4 2,3 0 2,0-2 10,2 0 20,1 0 11,0-3-29,1-5-2,-1-5-4,0 4 0,-3-1-6,-3 0 5,0 0 1,0 3 3,-11 2-9,0 5 0,-2 0-3,-1 0-2,-1 8-3,6 6 1,3-2-8,4-1 3,2-1 1,0-1 4,0-5 6,0 1-3,4-3 3,5-2-3,2 0 3,1 0-18,3-2-47,0-5-106,-3-1-29</inkml:trace>
  <inkml:trace contextRef="#ctx0" brushRef="#br0" timeOffset="162480.6595">21458 4572 853,'0'0'148,"0"0"-136,0 0-6,0 0 8,0 0-8,0 0-6,26-15-229,-26 15-171</inkml:trace>
  <inkml:trace contextRef="#ctx0" brushRef="#br0" timeOffset="162643.834">21458 4572 947,'15'10'59,"-4"-16"-59,-1 3-44,-4 3-49,-3 0-137,0 0-222</inkml:trace>
  <inkml:trace contextRef="#ctx0" brushRef="#br0" timeOffset="162843.2377">21543 4610 309,'0'0'63,"0"0"-63,0 0 0,0 0 38,0 0 10,0 0-48,18-9-62,-18 15-96,0 0 134,-2-1 23,1-3-163</inkml:trace>
  <inkml:trace contextRef="#ctx0" brushRef="#br0" timeOffset="163145.5118">21543 4610 242,'18'11'0,"-18"-11"-20,0 0 20,0 0 23,1 0-10,1 0-13,-1 0-13,1 0 10,-2 0 3,0 0 16,0 0-5,0 0-11,0 0 4,0 0-2,0 0-2,0 0 0,0 0-4,0 0 1,0 0 3,-2 0 0,-1 2 0,-1 0-17,-2 0-9,2 1 7,-4-2-12,2 0-84</inkml:trace>
  <inkml:trace contextRef="#ctx0" brushRef="#br0" timeOffset="169327.1659">18250 9043 945,'0'0'120,"0"0"-63,0 0 46,0 0-34,10 83 38,1-16-38,2 9-20,-5 8-8,-1 1-14,-5-8-4,-2 3-10,0-7-7,0-5-3,3-11-2,5-14-1,2-11-7,7-14-19,1-12-27,3-6-35,0-11-44,-6-23-97,-5-10-106,-5-16-19</inkml:trace>
  <inkml:trace contextRef="#ctx0" brushRef="#br0" timeOffset="169965.8416">18332 9164 427,'0'0'109,"0"0"-83,-37-77 134,31 62-32,1 1-6,3 5-27,1 3-33,1 2 0,0 1-5,11 3-14,23-2-20,27 0 10,32 2 6,26-4-8,28 0-3,16-5-5,6 0 10,-2-4-6,-11 1-5,-18 0 0,-16 0-11,-18 4-2,-23 1-5,-23 2-1,-24 3 0,-16 0-1,-16 1-2,-2 0 0,0 0 1,0-1-1,-10 1 14,-6-1-6,0 2-3,-2 0-4,6 0 0,2 0-1,4 6-6,1 19 1,2 13 5,3 17 5,0 19 7,0 13-2,11 8 1,2 3 0,-1-3 0,0-8 4,-3-7-7,-2-5-5,-2-15 3,-2-11-4,-2-10-1,-1-15 0,0-8-1,0-8 0,0-5 0,-4-3 3,-19 0 8,-9-3-1,-13-5-10,-19 2 1,-20 6-1,-26 0-1,-29 3 1,-31 17 0,-24 4 0,-10-1 0,3-6-1,22-10-24,28-7-1,36 0-12,33-5-11,34-12-27,32-4-23,16-2-66,26-5-122,23 1-202</inkml:trace>
  <inkml:trace contextRef="#ctx0" brushRef="#br0" timeOffset="171788.2506">18958 9307 760,'0'0'110,"0"0"25,0 0-8,0 0-35,0 0-46,0 0-44,-86-47 4,42 77-6,4 10-5,11 2 1,9 0 4,8-4-2,12-8-1,0-4 3,18-5 25,4-3 30,-4-1 2,-1-5-11,-7-1-24,-7 0-16,-3 1-5,0-1-1,0-1-9,-7-4-20,-2-2-23,6-4-3,3 0 17,0-9 17,0-16-9,15-1 30,7-5 1,6-1 2,1 5 11,0 1 0,0 6 7,-8 6 7,-3 9-5,-8 5-14,-2 0-9,-1 9-1,-4 13-5,-3 5 6,0 3 7,0-2-5,0-2-1,0-4 1,7-7-2,6-6 0,3-8 0,1-1 4,2-5 0,-2-12 3,-6-5 2,1 0-1,-6 1 11,-5 1-7,-1 7-6,0 7 5,0 6-4,0 0-7,0 9-23,5 16 19,1 13 1,0 8 5,4 8-2,-4 0 6,-1-2-6,-5-1 8,0-8-6,-2-4-2,-13-9 0,5-9-1,2-8 0,5-9-18,0-4-6,2 0 23,1-18-7,0-7-20,1-5-3,13-1 17,0-8 9,2-3 5,6-3-3,3-2-2,6 0 6,4 3 5,3 0-2,-1 3 21,-8 7 11,-8 5-2,-10 8-5,-9 9-12,-2 7-15,0 5-1,-7 4-20,-6 20 17,1 9-1,6 7 4,4 2 0,2-2 2,0-8 3,0-4-3,5-9 1,-2-5 2,-1-7 0,-2-3 1,0-1 0,0-3-3,0 2 1,0-2-4,0 0-19,0 0-3,0 0 1,0 0 4,0-5 6,0-5 8,0 1 3,0-3-4,0 1-8,5 0-4,9-1 12,5 0 1,2-5 0,3 3 3,1-5 6,-3 1-4,-3-1 22,-7 2 5,-4 6 13,-6 5-10,-2 6 5,0 0-5,0 3-32,0 20 6,0 12-1,0 8 7,6 4 5,-3-2-10,8-6-7,2-3-11,-3-9-116,-1-10-327</inkml:trace>
  <inkml:trace contextRef="#ctx0" brushRef="#br0" timeOffset="172770.3631">15469 9469 635,'0'0'128,"0"0"38,0 0 4,0 0-72,167-31-21,-22 21 23,36-2-53,25 4 13,10 0-11,10 2-5,4 0-17,0-1-9,-9-1 11,-9 4-11,-23 2-4,-32-1-4,-36 3-10,-41 0-5,-34 0 5,-26 0-3,-17 0-1,-3 0-22,-15 0-5,-12-1 31,-2-4 7,6 0-7,6 1 2,2-4 4,5 1-5,2 3-1,3 0-1,5 4-1,0 0-1,-2 0-8,2 0-7,0 0-7,-3 0-3,2 0 10,-1 0-4,-1 0 15,3 0 5,-2 0 0,2 0 0,0 0 2,0 0-2,0 0 2,-3 0-10,0 0-6,-1 0-7,-3 0-5,-3 0-3,3 0-3,-2 0 0,2 0-1,0 0 6,3 0-10,0 0-11,2 0-14,1 0-23,-2 1-52,-3 3-22,-5 1 16,-12 3-208</inkml:trace>
  <inkml:trace contextRef="#ctx0" brushRef="#br0" timeOffset="172930.8861">16658 9237 601,'0'0'0,"0"0"-264,0 0 84</inkml:trace>
  <inkml:trace contextRef="#ctx0" brushRef="#br0" timeOffset="173468.2379">16505 9078 561,'0'0'103,"0"0"29,0 0 19,0 0-55,0 0-17,0 0-13,-35-49-4,23 49-16,-11 0-15,-12 14-15,-11 16 6,-8 16 7,2 23 7,1 14-6,15 9 11,17 1 1,19-7-1,18-9-3,32-11-8,21-13-4,18-17-5,10-13 2,2-14-8,4-9-2,-5-20 5,-2-23-5,-7-18-5,-18-9 5,-23-7 4,-25-8 3,-25-7-2,-20 3-11,-35 10-6,-22 20-2,-10 24-7,-7 21 3,2 14 4,2 0-3,2 20-24,9 9-17,8 6-11,12 6-68,11 6-79,8-1-157,1 0-231</inkml:trace>
  <inkml:trace contextRef="#ctx0" brushRef="#br0" timeOffset="174389.2379">14634 9526 634,'0'0'161,"0"0"-51,0 0 68,0 0-56,0 0 19,0 0-45,104 2-27,4-2-6,22-2 1,17-6-19,4-1-18,3-4-4,-11-2-10,-12-2 4,-15-2-15,-25 5 1,-25 2 3,-28 4-4,-18 5 0,-15 3-2,-5 0-2,0 0-17,-20 0 1,-5 0 8,-3 0 2,4 0-5,3 0-4,2-6 6,0-2 0,-1-1-36,-4-4 12,-3-3 15,-6-7-3,-3-3-14,-2-3 7,2 2 9,7 6 21,11 6 3,13 7 7,5 7 20,0 1 9,26 9-37,18 14 6,12 8 35,4 5-8,-3-2-8,-7-5 9,-6-3-19,-7-9 2,-6 0-4,-7-6-1,-8-5-4,-10 1-2,-6-3-8,0 1-1,-4 6 1,-23 6 14,-13 5 6,-6 4 4,-9 5-8,-1 6-10,4-2-1,4 1-5,11-3-2,10-6-25,11-1-56,8-5-122,8-7-144,0-10-516</inkml:trace>
  <inkml:trace contextRef="#ctx0" brushRef="#br0" timeOffset="175410.7723">14346 8540 973,'0'0'153,"0"0"-79,79-78 104,-34 64-79,9 11-15,4 3-28,-2 22-23,-4 18-14,-9 13-11,-18 7-5,-12 3 0,-13 0-3,-1-7 2,-21-10-2,-1-10-3,-2-17-18,5-14 7,5-5 14,4-22 2,5-17 4,6-9 0,0-8 3,3-5 3,16-1-5,8 3-7,2 14-7,3 15-52,1 22-20,-4 8-60,-6 19-63,-2 17-20,-6 2 10,-3 0 73,1-8 139,4-9 18,0-12 177,4-9 23,5 0-9,1-8-37,-2-10-59,-7-2-42,-8 1-10,-10 4-29,0 5-21,-26 6-11,-8 4-8,-4 10 6,-1 20 1,11 11-4,16 1-2,12 1-7,0-2 3,26-12-1,9-9 9,11-11 3,5-9 4,4-2 1,0-25 6,-4-13-7,-5-7 1,-7-11-1,-9-2-3,-9-1 1,-14 3-2,-7 10 3,-1 9-3,-22 17 0,2 15-4,-4 7-9,4 27 2,1 19 10,9 14 1,6 17 0,5 8 0,0 9 1,3 3 9,1-10-2,-2-6 8,0-14-4,2-19-10,7-11-2,-2-15-4,0-13-18,-4-7-60,-5-2-52,-4-11-90,-21-12-257,-15-5-86</inkml:trace>
  <inkml:trace contextRef="#ctx0" brushRef="#br0" timeOffset="175548.5512">15052 8961 1010,'0'0'160,"0"0"62,87-67-122,-12 48-32,16 2-45,23 1-23,18 0-22,17-2-226,16-3-746</inkml:trace>
  <inkml:trace contextRef="#ctx0" brushRef="#br0" timeOffset="176549.7427">19835 9581 641,'0'0'245,"81"-22"-175,-13 12 120,29-2-55,26 0 0,23-2-49,20-1-20,2-2-10,-1 0-5,-3-1-21,-7 0-11,-5 3-7,-11-2-6,-21 6 0,-33 1-6,-29 1-1,-24 3-1,-16 1-2,-15 2-3,-3-1-11,-3-3-23,-25-5-24,-20-4 16,-16 2 26,-19 0-20,-16 4-14,-4 1 31,3 6 9,9 2 17,16 1 4,24 0-2,21 0 1,22 0 11,11 6 3,41 2 11,25-1 36,21-3-23,11-1-9,3-1 17,-5 1-4,-13 4-11,-19 3-9,-19 4-12,-21-2 3,-13 12-6,-14 5-10,0 7 1,-29 4 4,-16 3 6,-11-1 2,-7-4-3,0-2-5,5-6-5,11-4-12,8-5-44,15-8-62,10-6-91,14-7-131,0 0-244</inkml:trace>
  <inkml:trace contextRef="#ctx0" brushRef="#br0" timeOffset="177583.9172">21880 8511 9,'0'0'1091,"29"-75"-1021,11 49 71,6 9-52,8 13-15,-1 4-12,-3 23-32,-9 22-14,-15 9-2,-14 6-13,-12 1 0,-2-3 0,-20-10-1,-2-11 0,3-10-23,5-13-1,7-12 4,7-2 20,2-19 17,0-15-12,8-9-2,8-5 4,4-3-6,-2 2 4,2 3-5,3 8-2,4 15-30,1 13-22,2 10-10,-2 5 7,0 19-4,-4 4 29,-1 1 32,-4-7 0,0-8 5,-2-5 36,1-8 14,-5-1-4,2 0-13,-7-13-7,-8-3 3,0 1-7,-14 1-27,-13 7-3,-11 7-5,2 7-7,0 23 14,6 8-2,11 6-3,17-1 6,2-3-2,20-8-2,18-8 4,17-17 5,13-7 7,18-11 0,11-24 0,3-15-7,-5-8 0,-14-9 0,-12 0 3,-17-1 18,-18 6 2,-17 1-8,-17 11-8,-17 9-8,-24 21-4,-12 20-8,-5 7 3,-1 27 3,6 15 2,6 11 0,12 13 0,16 9 0,16 8 5,3 2 23,22-4 15,8-9-10,-2-10-10,-7-7-8,-6-10-5,-12-8-8,-3-9-2,0-7-1,-21-14-15,-11-7-29,-9-7-58,-1-7-112,2-22-138,8-19-341</inkml:trace>
  <inkml:trace contextRef="#ctx0" brushRef="#br0" timeOffset="177701.6309">22848 8682 1257,'0'0'11,"172"-43"-11,-56 24 0,8 6-97,-3 4-480</inkml:trace>
  <inkml:trace contextRef="#ctx0" brushRef="#br0" timeOffset="183302.7895">20651 9557 254,'0'0'95,"0"0"-4,0 0 23,0 0-26,0 0-16,0 0-10,0 0-32,0 0 16,-36-42 7,35 38 4,-3 1-15,4 1-4,0-1 6,0-1-11,0 0-15,0 0-4,0 2-1,0-1 0,-2 3 15,1-2-6,-1 2-6,2-2 4,0 2 0,0-1-1,0 1 1,0 0 0,0 0-2,0 0-2,0-2-6,0 2-1,0 0 3,0 0 4,0 0-1,0 0 2,0 0-3,0 0-2,0 0-3,0 0 2,0 0-3,0 0 4,0 0-4,0 0-2,0 0 0,0 0 2,0 0 0,0 0 0,0 0 1,0 0 0,0 0-1,0 0-7,0 0 4,0 0-3,0 0-2,0 0 0,0 0-1,0 0-2,0 0 3,0 0 6,0 0-2,0 3-1,0 1-1,0-1 2,0 3-2,0 0 0,0-1 0,-1 3 0,1-2 0,-3 2 2,3-1-3,0 2 6,-2-2-2,1 3-5,-1-3 7,0 3-2,1-3-1,1 1-1,-2 1 0,2 3-3,-1-2 3,-1 3 5,2 1-4,0 0 0,0 3-1,0 0-1,0 2 5,0-1-6,0 1 4,0-2 5,0 0-8,0 0 3,0 1 0,0 0-1,0-1-4,2 0 4,1 1 2,-2-2-6,1 1 10,0-2-6,-1 1-4,1-1 1,-2-1 0,4 2 1,-1 1 2,3-1-2,-3 1-1,1-2 4,-1 1-4,2-1 0,-3 1 2,2 1-1,-1 0-1,0-2 3,1 0-2,-1-1-1,0 0 2,2 1-1,-1-1-2,2 1 2,-3 2 1,-1-4-3,3 3 1,0 1-1,-2 0 2,0 0 2,-1 2-2,-1 0 0,0-2-2,1 3 0,1 1 0,-1-1 5,-1 0-5,-1-1 1,2-3-1,-2-3 2,0 1-2,0-2 0,0-2 1,0-2 4,0-2-5,0-1-2,0-2 2,0-1 5,0-1-5,0-1 0,0 0 2,0 0-1,0 0 0,0 0 5,0 0-5,0 0 0,0 0-2,0 0 1,0-8-31,4-4-31,8-3-83,0-1-176,0-2-210</inkml:trace>
  <inkml:trace contextRef="#ctx0" brushRef="#br0" timeOffset="186775.556">20585 9557 61,'0'0'368,"0"0"-265,0 0 10,0 0-2,0 0-33,0 0-30,-1 0-15,-3 4 13,4 5 17,0-1-8,0 4 1,0 2 6,0 0-15,0 2 14,0 1-16,0 6-3,0 2-14,0 5 4,0 4-11,0 0 10,0 1-5,0 1 0,0-2 0,0-4-10,4 0 3,3-2-7,1-2-2,0-2 0,0-2-2,-2-2 2,0-1-9,2-2 3,-4 0-2,2 2-2,-1-4 1,-1 1 0,-1 1-1,1-1 1,0 2 0,-1-1-1,0 1 2,4-1-2,-4 3 0,5-2 1,-4 3-1,2 1 0,0 0 1,0 1-1,-3-2 1,0-1-1,-2-1 4,-1-1-4,0-2 0,0 1-2,2 0 2,-1-1 0,1 1 0,-1 0 4,1 0-4,-1 0 1,1-3 0,-1 1-2,0-2 2,-1-4-4,0 0 6,0-3-6,0-4 7,0 0-4,0 0 1,0-2 0,4 0 0,-4 0 2,0 0 0,0 0 1,0 0-3,0 0 2,0 0-1,0 0 1,0 0-2,0 0 1,0 0-2,0 0 1,0 0-1,0 0 0,0 0 0,0 0 2,0 0-2,0 0 0,0 0-1,0 0 1,0 0-1,0 0 0,-8 0 1,-4 1-4,-5 1 4,-5 0 4,-6 1-3,-10 1-1,-3 1 1,-5 0 0,-3 1 0,1-2 0,2-2-1,-2 1 1,0-1 0,-2-2 1,-1 0-2,3 0 0,2 0-1,3 0 0,0 0 1,-2 0 1,-5 0 0,0 0-1,-3 1 3,4 1-3,4-1 1,1-1-1,0 0 7,3 0-1,-1 0 2,-1 0 0,-2 0 0,-1-6-6,-6-1 3,-5 3 3,-6 1 4,-4 3-8,0 0-2,-3 0-1,1 0 3,1 2 0,-1-1-4,1 2-4,-3 0 4,1-3-1,-3 5 1,-3-5 0,-3 2 2,-3-2 1,-2 0-1,-4 1-1,0-1 4,0 0-4,-1 0 6,-4 0-4,-1 0 0,2 0 0,6 0-3,5 0-3,7 0 3,9 0 0,4-6 0,6 1 0,14-1 1,5 3 4,8-1-5,8 3 2,3 1-2,7-2 1,4 2-1,1 0-2,4 0 1,1 0 0,0 0 2,-2 0-2,0 0 3,-1 0-4,-2 0 2,-3 0 0,1 0 0,-3 0 0,5 0 0,1 0 0,1 0 0,1 0 1,1 0 0,-1 0 0,-4 0 2,-3 0-3,-3 0 2,-4 0-4,-4 0-1,-2 3 2,-3 1-1,-3 1 2,-1-4 1,1-1-1,2 0 0,-1 0 2,4-1-1,-3-4-1,-1-2 2,2 3-2,1 1-2,-1 0 2,1 3 0,2 0 0,5 0-1,1 0 2,2 0-2,4 0 1,4 0 0,5 0-1,1 0 0,0 0 0,0 0 0,0 0 0,0 0-2,0-2-2,0 1 2,0-1 3,0-1 2,0 0 0,3 0-2,0 2 0,0 0 0,-2 0 0,3-1 1,-2-1-1,-1 1 0,1-1 0,1 0 1,-1-1-1,2-3 1,0 2-1,1-2 1,-2-3 1,1 0-2,-1-1 0,0-4 3,0-2-3,0-3 0,2-3-1,1-4 0,-3 1 0,0-4 2,-3 1 0,0 2 0,0 1 0,-3 1-1,-6-3 0,0-4 0,1-2 1,4-3 3,2-2-4,1 3 0,-1 5 0,1 5-4,-1 5 4,1 4 5,-1 3-5,-1 1 0,1 0 1,1-1-1,1-3 0,0-3-1,0 1 1,0 0 0,0 4-1,0 2 1,0 2-2,0 3 1,0 1 1,0 0 0,0 2 0,0-2-1,0-1 1,0-1-1,0-4 2,0 2-1,0 2 0,0-1 0,1 6-2,1 2 0,-2 1 2,0 1-3,0 0-1,0 0-4,0 4-1,0 13 7,0 4 2,-3 6 0,-11 3 0,-2 1 2,-4 4-2,-4-1 2,1-4-2,-2-4 0,0-6 0,5-3-2,5-7 5,6-5-2,4-4 0,3-1 1,2 0-1,0 0 4,0 0-3,0-9-2,13-7 0,5-2-1,9-5 1,3-1 0,0 1 1,-2-1 1,-3 2-2,-2-1 0,-5 1 0,-1 0-1,-3-1 2,-2 0-1,-3 2 0,-4 3 1,1 2 0,-5 6 0,1 4-1,-2 4 2,0 0-2,0 2-1,4 0 0,-3 0-3,4 3-6,2 11 4,4 6 6,5 4 2,1 4 2,2-1 5,2 3 1,-1-2-8,0-3 14,1-2-8,-6-3-1,0-4-1,-2-3-3,-3-4-2,-3-1 0,-1-6 2,-5-1-3,-1 1 0,0-2-3,0 0-19,0 0-8,0 0-5,8 0-35,3-2-122,0-4-202,-8 2-406</inkml:trace>
  <inkml:trace contextRef="#ctx0" brushRef="#br0" timeOffset="189114.5507">21123 9987 794,'0'0'253,"0"0"-231,0 0 90,0 0-7,0 0-48,-88-7-42,68 36-7,4 5-7,8 5 7,8-3-7,0-2-1,8-7 2,11-5 0,-1-11 0,-3-8-1,-4-3-2,-4-5 1,-6-20-7,-1-3-17,0-6 9,0 0 2,-4 2 0,-2 3-3,0 8 14,3 8 2,3 4 2,0 5-2,0 3-27,18 1 18,7 0 9,5 0 0,-1 0 5,-6 0 13,-7 0 12,-6 0-4,-4 3-4,-2 4-6,1 6-15,0 4 3,-3 6-3,4 5 4,-3-1-4,4 1 1,5-5 2,-1-3-4,8-6-2,-1-4-2,3-10-4,-4 0-5,-1-8 5,-6-12 1,-1-1 7,-6-1 0,-3 1 1,0 7 2,0 4-2,0 8 7,0 2-8,-2 0-10,1 14-6,1 6 15,0 0 1,0-2 0,9-1 0,8-5 0,8-6 0,3-6 6,2 0 5,-2-4-7,-7-15 5,-6-5 7,-6-2 7,-5-6-18,-4-2 1,0-3 1,0 0-7,-1 2 0,-6 8 0,0 10 2,5 10 11,0 7 9,-1 0-22,0 12 0,2 17 0,1 11 8,0 3 4,0 1-5,0-3-6,0-4 3,0-6-4,7-6-4,4-8-28,0-6-84,0-8-111,-2-3-245</inkml:trace>
  <inkml:trace contextRef="#ctx0" brushRef="#br0" timeOffset="189261.2292">21490 10031 558,'0'0'642,"0"0"-580,0 0 98,80-37-108,-38 37-38,7 0-14,5 7-41,1 6-267,-3-3-457</inkml:trace>
  <inkml:trace contextRef="#ctx0" brushRef="#br0" timeOffset="189899.4534">21991 10098 492,'0'0'570,"0"0"-538,0 0 93,0 0-4,86-23-41,-61 20-35,-1 3-33,2 0-12,-4 0-20,-9 2-142,-11 6-191,-2-1-589</inkml:trace>
  <inkml:trace contextRef="#ctx0" brushRef="#br0" timeOffset="190030.485">22028 10233 403,'0'0'912,"0"0"-899,0 0 40,0 0 32,107 0-59,-75 0-26,0 0-113,3 0-454</inkml:trace>
  <inkml:trace contextRef="#ctx0" brushRef="#br0" timeOffset="190556.5157">22789 10082 625,'0'0'150,"0"0"-115,0 0 152,0 0-53,0 0 3,0 0-52,14-62-32,5 62-18,-1 0-4,0 18-14,-4 4-13,-5 8 3,-7 2-6,-2 0-2,-5-1-4,-13-4-13,-2-7-11,2-8-16,5-8 18,4-4 27,4-4 6,5-18 11,0-4-5,0-6 4,18-2-3,4 0-7,1 6-6,0 7-8,1 10-58,-2 11-96,-5 0-111,-4 20-108</inkml:trace>
  <inkml:trace contextRef="#ctx0" brushRef="#br0" timeOffset="191027.235">22999 10227 828,'0'0'237,"0"0"-151,97-56 95,-67 29-76,-9 5-29,-9-1-41,-8 5-19,-4 2 0,-7 5-16,-19 7-11,1 4-8,-4 3-7,4 19 2,6 6 14,10 4 1,6 1 1,3-5 1,13-3 3,16-9 4,8-5-2,8-10 2,5-1 7,0-9-6,0-18 1,-3-10-2,2-7 0,-9-7-19,-5-4-1,-12-2 19,-10 0 1,-13 4 0,0 7 1,-22 9 1,-6 18-2,-3 19-23,-4 0 18,1 28 3,3 15 4,5 19-2,10 17 14,13 14 8,3 6 26,8 1 7,10-6 6,1-10-26,-8-12 11,-3-15-34,-8-13-3,0-13-7,0-14-2,-3-10-8,-12-7-55,-5-7-36,0-21-42,0-10-162,0-10-174</inkml:trace>
  <inkml:trace contextRef="#ctx0" brushRef="#br0" timeOffset="191166.2611">23351 10221 958,'0'0'108,"121"-40"-46,-48 21 21,4 6-83,-3 1-49,-9 7-450</inkml:trace>
  <inkml:trace contextRef="#ctx0" brushRef="#br0" timeOffset="194500.4919">15755 9078 540,'0'0'50,"0"0"108,0 0-5,0 0-29,0 0-18,0 0 7,-14-20-21,14 18-26,14 2-27,6 0-10,6 0-2,5 0 0,3 0-9,-1 0-14,-2 0 0,-2 0-4,-5 0 0,-5 0-36,-6 0-77,-5 0-142,-5 0-138,-3 0-348</inkml:trace>
  <inkml:trace contextRef="#ctx0" brushRef="#br0" timeOffset="194821.0225">15912 8950 625,'0'0'62,"0"0"67,0 0 0,0 0-23,0 0 0,0 0-23,-33-22-14,32 22-5,1 0-26,-3 0-12,2 2-10,1 12-6,-2 3 6,2 8 15,0-1 2,0 2-7,0-2-13,0 1-1,0-1-7,0-2-2,0-2-2,0-2-1,0-1-19,0-2-49,0 2-18,0 0-85,0-3-35,0-3-157</inkml:trace>
  <inkml:trace contextRef="#ctx0" brushRef="#br0" timeOffset="195423.7039">17097 10001 453,'0'0'126,"0"0"35,0 0 45,0 0-69,0 0 7,0 0-8,3 0-52,14 0-28,12 0 15,2 0-21,2 0-13,-1 0-8,-7 0-21,0 0-1,-7 0-6,-6 0 1,-3 0-2,-2-1-34,-2 0-56,-2-1-73,-2 2-121,-1-3-149</inkml:trace>
  <inkml:trace contextRef="#ctx0" brushRef="#br0" timeOffset="196676.0602">17753 9428 167,'0'0'77,"0"0"17,0 0 7,0 0-11,0 0-8,0 0 29,19-12 3,-14 10-18,1-3-7,7-1-17,4-3-1,7 3-4,4-4-11,3 0-2,2 2-14,3-2-4,4 3-4,-4 0-1,1 2-7,-2 3-4,-7 2-3,2 0-7,-3 0-1,-5 0-7,-1 0-2,-3 0 5,-6 0-5,-2 0 1,-7 0-1,-3 0 1,0 0-2,0 0-1,0 0-2,-19 0 4,-7 0 6,-5 2-3,-3 1-3,1-1-8,6 1 6,3-1 4,9 0-2,5-1 2,3-1-2,7 0 4,0 0-2,0 0 3,0 0 1,2 0-3,15 0 4,2 0 1,4 0-8,-1 0 2,0 0-4,-8 0 1,-3-1-6,-7 1-35,-1 0-25,-3 0-53,0 0-93,-18 6-174,-10 1-89</inkml:trace>
  <inkml:trace contextRef="#ctx0" brushRef="#br0" timeOffset="198519.6115">17204 8872 688,'0'0'31,"0"0"53,0 0 14,0 0 6,99-28-21,-75 20-33,-3-2-16,1-2 7,-7-1-8,-6-1 2,-2-3-11,-7 0 2,0-1-1,0-2-5,-15 3-7,-1 2-10,-2 8-3,1 2 4,0 5-8,-4 0 5,1 19-1,-2 12 0,4 6 2,4 6-2,8-2 2,6-3-1,0-7 2,11-7 3,11-5-4,4-4 8,1-8-5,3-2-5,-2-5 0,-1 0 0,1 0-54,-4-7-51,-2-3-42,-6-5-91,-2-1-135</inkml:trace>
  <inkml:trace contextRef="#ctx0" brushRef="#br0" timeOffset="198778.1796">17567 8668 448,'0'0'77,"0"0"25,0 0 42,0 0-42,0 0-5,0 0-40,20-4-2,-4 4 9,0 0-14,2 0-10,0 0-18,-1 0-17,0 0-4,-1 0-1,-2 0-56,1 0-100,-6 2-123,-5 6-175</inkml:trace>
  <inkml:trace contextRef="#ctx0" brushRef="#br0" timeOffset="198961.9029">17610 8875 1002,'0'0'117,"0"0"-84,0 0 73,0 0-45,0 0-34,95-9-27,-70 9 0,10 0-47,0-2-54,2-4-104,-4-2-118,-4-4-86</inkml:trace>
  <inkml:trace contextRef="#ctx0" brushRef="#br0" timeOffset="199291.1278">18019 8623 603,'0'0'139,"0"0"-54,0 0 39,4-75-20,-8 75-20,-6 0-33,-1 16-45,2 16 7,3 11 15,3 3 1,3 2 2,0-4 8,0-5-22,13-7 1,8-6-2,3-11-5,3-9 3,-5-4-1,2-2-8,-4-8 6,-1-17-3,-3-8 1,-5-4-9,-7-3 0,-4-4 2,0 3-2,-6 4 0,-9 9 0,-4 10 0,-1 7-9,-1 8-1,2 3-10,4 0-22,0 0-54,5 7-64,2 3-117,3-1-223</inkml:trace>
  <inkml:trace contextRef="#ctx0" brushRef="#br0" timeOffset="200697.6573">21245 10573 747,'0'0'58,"0"0"55,101-12 29,-31 9-21,24-2 12,21 3-44,15 0-39,7-1-5,2 0 19,-5 2-17,-13 1-12,-15-3-4,-14 3-13,-10-3-6,-14 2-8,-15 0-2,-18-2 0,-16 3 2,-15 0-8,-4 0 3,0-2-6,-16 1-15,-12-3 2,-8-1 8,-10 1 6,1 4-20,-7 0 3,-8 0 0,-9 0-1,-10 4 4,-10 5-2,-8-1-4,-3-1 12,0-1 3,1 1-1,1 0 1,4 0 10,5 2 1,9-3 6,16-1-6,14-2 2,24-2-2,14 1 7,9-2 12,3 0 21,6 0-5,27 0-5,25 0-5,23 0 0,20 0 10,25 0-11,14-3 1,15-5-9,6-5 6,-6 0-1,-12 2 4,-16-1-4,-28 8-7,-23 3-2,-28 1-11,-25 0-1,-12 0-6,-7 0 1,-4 0-14,0 0-8,0 0-18,0 0-25,-9 0-26,-4-6-14,-9-2-96,-5-4-83,0 0-193</inkml:trace>
  <inkml:trace contextRef="#ctx0" brushRef="#br0" timeOffset="201491.725">22446 8777 1140,'0'0'42,"92"-5"2,-25 8 55,4 11-27,-9 4-17,-21 0-18,-17 1-28,-19 3-4,-5-2-5,-38 2 0,-28-3 11,-17-6-11,-15-6-32,-2-5-15,5-2 2,8-5 22,17-20 23,18-8 1,25-3 11,24-6 13,18-1 45,48 0-28,31 6 4,20 9-8,12 11 16,-6 14-12,-16 3-9,-21 9-12,-23 13-11,-26 5-10,-22 4-7,-12 3 0,-30 0 7,-37 0-4,-27-4 3,-16-11-16,-5-10-17,4-9 10,17-12 7,16-16 17,25-9 4,23-7 14,24-3 3,15-2 14,48 3-24,37 8-1,34 10-10,32 18-4,13 10 2,6 10-93,-13 26-164,-25 6-496</inkml:trace>
  <inkml:trace contextRef="#ctx0" brushRef="#br0" timeOffset="207997.0906">18215 9140 826,'0'0'36,"0"0"44,0 0 33,0 0 2,0 0-2,0 0-70,0 0-25,-11 61 31,27-4 5,0 9-8,0 0-8,-2 4 1,-2-1-10,-3-1-3,-1 0-14,-2-4 6,-3-4-12,1-5 7,-4-6-1,1-8-7,-1-7-3,0-8 2,0-9-3,0-7 0,0-3-1,0-4 3,0 0 0,0 0-3,2 0 0,-1 0 2,1 1-2,-1 2-2,1-2 2,-2 4 0,1-2-1,-1-1 1,0 0 1,0-4 0,0 1 0,0-2-2,0 0 1,0 0 0,0 0 0,0 2 0,0-1 0,0 5-11,-6 2 11,-5 3-2,-3-1 0,1-2 1,2 1-2,5-5-4,3-1 7,3-2-1,0-1 2,0 0-2,8-1 1,20-13 0,14-3 5,12 1-1,10-4 2,9 1 1,10 4-3,12 1 5,13 6 5,7 2 3,3 0 2,1 6-6,-7-4-3,0 1-2,-5 0-3,-10 1-3,-10 0-1,-16 2 1,-11 0-2,-14 0 3,-11 0-3,-10 0 0,-6 0-1,-7 0 2,0 2 0,-7-2-1,1 0 0,-5 0 3,1 0-2,-2 0 0,0 0 2,0 0-3,0 0 1,0 0-1,0 0 0,3 0-1,3 0 0,3 0-2,4 2 3,3 1-1,-2 2 0,-1 0 1,-4-3 2,-4-1-2,-5-1-2,0 0 1,0 0 1,0 0 0,0 0 1,0 0-1,0 0 0,0 0 3,0 0-2,0 0 0,0 0 3,-9-3-1,-6-10 0,-2-3 0,0-7-2,4-3 0,4-12 1,1-6-2,3-11 1,2-11-1,-4-4 0,-5-3 0,-3-2 0,-3 3-4,0 6 5,2 6-2,4 7 2,1 10-2,5 7 0,3 6 1,3 9 0,0 5 0,0 5 0,0 5 0,0 2-1,0 1 1,0 2-1,0-3 0,0 2 0,0 0-4,0-3 5,3 3-2,2-1 3,-1 0-1,-2 1 1,1 1-1,-3 1 0,0-1-1,0 1 2,0-3-1,0 3 0,0 0 0,0 0 1,0 0-2,-8 0-3,-13-2 0,-20 2-2,-19 0 6,-19 0 0,-18 0 1,-15 5-2,-6 7 2,-7 7 0,-10 6-1,-6 5 1,2 2-2,11-3-2,23-7 3,27-10-1,21-7 1,20-5 2,13 0 0,9 0 2,6-5-2,4 0-1,2 2 4,3 2-5,0 1-1,0 0 0,0 0-4,0 0-2,0 0 7,0 0-6,0 0 3,0 0 1,0 0 2,0 0-1,0 0 1,0 0 0,0 0-3,0 0-7,0 0-6,0 0 0,0 0-6,0 0-9,0 1-17,0 2-33,0 2-4,10 1-31,8 3-87,12-2-100,12-3-242</inkml:trace>
  <inkml:trace contextRef="#ctx0" brushRef="#br0" timeOffset="209189.3122">19888 9593 228,'0'0'89,"0"0"55,0 0-17,0 0 24,0 0-38,0 0-38,25-17-6,6 12 0,9 2 14,14-1-10,19-3 6,23-1-19,23-4-13,20 0-12,6-2-13,2-1 9,-2 3 17,-15 2-9,-12 5-5,-20 0-5,-18 5-12,-20 0 4,-15 0-11,-18 0-6,-8 0-3,-3 0-1,-4 0 1,2 0 1,-1 0 0,-3 0-2,1 0 1,-7 0 0,-1 0 6,-3 0-6,0 0 7,0 0-8,0 0 0,-1-2-2,-8 0 2,3-1 0,2 3 5,4-1-3,0 1-2,0 0-4,0 0 4,0 0-1,0-1 0,0 1 1,0 0 2,-2-2 0,-2 1-2,-7-7 0,-10-1-3,-7-6-37,-6-2 6,-4 0-2,1-4 16,3-1 8,4 1-1,2-1 0,4 5 7,6 7 6,6 1 0,6 8 3,4-1 1,2 2 6,0 0 4,27 0-7,17 8 11,18 9 12,6 4-3,2-2 2,-6-1-8,-12-4 0,-12-4-11,-11-3 3,-13-2-7,-7-3-1,-8-2 0,-1 0 0,0 0-2,0 0 4,0 1-2,0 4 2,-7 6-4,-14 4 13,-11 7-1,-9 6 5,-10 4-5,-8 4-1,5-3-3,6 2-11,9-9 1,14-3-1,10-7-2,8-5-12,2-2-27,-2 2-32,-2 2-89,-9-3-122,-8-3-228</inkml:trace>
  <inkml:trace contextRef="#ctx0" brushRef="#br0" timeOffset="210887.6558">17793 9428 64,'0'0'144,"0"0"-144,0 0-21,0 0-13,0 0 11,0 0 23,-68-20 1,50 17 9,0-3 111,3 1 37,2 1-51,1 0 28,6 3 28,2-1-37,4 2-13,0 0-3,7 0-15,25 0-17,20 0-18,17 2 7,9 1-12,4-3 1,-2 0-19,-5 0-4,-9 0 2,-14 0-18,-16 0-6,-12 1-8,-11-1 0,-7 0-1,-6 0 4,0 0-6,-12 0-7,-16 0 0,-7-4 5,-9-3-8,-1-2 0,-3 3-6,-1-4-2,4 3 9,5 0 5,9-1 4,7 4 2,14 1 0,6 1 2,4-3 5,0 4-2,9-2 5,16 3-4,10 0-5,8 0-1,3 11 5,7 1 0,0-1 0,2-2 3,-4 0 2,-6-4-7,-15 0 1,-12-2-4,-10-1 3,-5-2-4,-3 0 5,0 0-4,0 0-2,-11 0-1,-4 0 1,-5 0 7,0 1-5,0 0 0,1 3-2,1 2 1,1-1-2,8-2 2,3 2-2,6-4 1,0 1-1,0-2 1,0 0 1,0 0 2,0 0 1,0 0 2,0 0 2,0 0-8,0 0 4,0 0-2,0 0 0,0 0-2,0 0 5,0 0-5,-5 0 0,-7 0 0,-12 0-1,-12-2-2,-13-1 0,-10 2-4,-3 1-3,-4 0 2,2 0 1,1 0 6,7 0 1,11 0 0,15 0 0,15 0-1,12 0 1,3 0 2,0 0-2,9-2-2,14-4 1,8 1-2,6 2 3,2 0 0,-5 2 0,-4 0 2,-5 1-6,0 0 3,-4 0 1,1 0 0,-4 0 0,-4 0 0,-3 0 2,-1 0-5,-5 0 3,-4 0 0,1 0 0,-2 0 0,0 0 0,0 0 1,0 0 4,0 0-5,0 0 0,0 0-4,0 0 2,0 0-1,0 0 3,0 0-12,0 0 4,0 0-7,0 0-5,-2 0-9,1 0-30,1 0-23,0 0-35,0 0-94,9 0-347</inkml:trace>
  <inkml:trace contextRef="#ctx0" brushRef="#br0" timeOffset="211190.0128">18211 9435 810,'0'0'229,"0"0"-210,0 0 106,0 0 13,0 0-35,0 0-37,0 0-45,-4-2-11,-4 0-6,0-1-4,0 0-8,2 3-22,4-2-62,2 2-77,0 0-2,5 0-139,10 0 18</inkml:trace>
  <inkml:trace contextRef="#ctx0" brushRef="#br0" timeOffset="211695.4916">18071 9418 18,'0'0'1084,"0"0"-1070,0 0 1,0 0 48,0 0 15,0 0-11,-5-21-66,4 21 8,1 0-5,0 0 12,0 0 7,0 0 19,0 0-1,0 0-5,0 0-4,0 0-13,0 0-9,0 0-5,0 0-5,0 0 0,0 0 2,0 0-2,0 0 1,0 0 6,0 0-3,0 0 3,0 0-5,0 0 6,0 0-8,0 0 0,0 0 0,0-3-21,3-1-94,6-6-189,1-6-782</inkml:trace>
  <inkml:trace contextRef="#ctx0" brushRef="#br0" timeOffset="211819.0995">18071 9418 689</inkml:trace>
  <inkml:trace contextRef="#ctx0" brushRef="#br0" timeOffset="211979.6254">18071 9418 689,'15'-29'641,"-14"25"-630,-1 4 42,0-2 3,0 2-19,0 0-6,0 0-30,0 0 1,0 0 2,0 0 1,0 0-5,0 0 0,0 0-1,0 0-9,0 0-21,0 0-23,3 0-22,3 0-44,-2 0-28,-3-1-141,-1-3-184</inkml:trace>
  <inkml:trace contextRef="#ctx0" brushRef="#br0" timeOffset="213718.6547">17890 9769 843,'0'0'0,"0"0"-109,0 0 94,0 0-80,0 0-1</inkml:trace>
  <inkml:trace contextRef="#ctx0" brushRef="#br0" timeOffset="213991.8293">18318 9969 567,'0'0'0,"0"0"-73,0 0-34,0 0-139</inkml:trace>
  <inkml:trace contextRef="#ctx0" brushRef="#br0" timeOffset="217439.2109">14667 9293 883,'0'0'111,"0"0"-33,0 0 34,0 0-28,0 0 0,107-11-28,-62 10-30,-6 1 2,0 0-9,-6 0-11,-4 0-5,-3 0-3,-9 0 1,-7 0-1,-9 0-5,-1 0-18,-5 0-15,-20 0 15,-11 0 14,-10 0 6,-3 0-5,-5 5 1,4 3 3,9 1 4,10-2 4,12-4-4,10-3 8,7 0 16,2 0 29,9 0-5,26-6 0,13-8-25,12 2-5,4 2-2,-5 3-1,-11 4-5,-10 2-7,-13-1-2,-11 2-1,-11 0-4,-3 0-19,0 3-34,-17 4 15,-7 1 32,-5-2-10,-1-5 9,5-1-4,-2 0 11,0 0 4,6 0 0,2 0 2,8 0 1,8-1 6,3 1 18,0 0-2,1 0-14,19-1-4,8-2-1,5 3-5,0 0 0,-5 0-1,1 0-4,-5 0-4,1 0-37,-1 0 9,-6 0-18,-2 0 16,-8 0 7,-5 0 9,-3 0-6,0 0 8,0 0 9,0 0 11,0 0 0,0 0 2,-5 0 2,-3 0-4,-3-4-1,3 1 1,2 0 1,2 1-1,-1 2 0,1-2 0,2 2 0,2 0 0,0 0-2,0 0-3,0 0-5,-1 0 7,-2 0 3,3 0-1,0 0 0,0 0-2,0 0 0,0 0 0,0 2 0,0 1 3,-2-1-6,-1 1 6,2-2-3,-1 0 3,0 1-2,2-1 2,0 1-3,0-2-2,0 0 2,0 0 2,0 1-2,0 0 2,0 1 1,0-1 0,0-1 0,0 2 0,0-2 2,0 0 0,0 0-1,0 0 0,0 0 0,0 0 0,0 0-1,0 0 0,0 0 0,0 0 1,0 0-1,0 0 0,0 0 0,0 0 0,0 0 0,0 0-1,0 0 0,0 0 1,0 0 0,0 0 0,0 0 0,0 0 2,0 0-2,0 0 0,0 0 1,0 0-1,0 0 1,0 0 1,0 0-1,0 0-1,0 0 1,0 0 1,0 0-2,0 0 0,0 0 1,0 0 0,0 0-1,0 0 0,0 0 0,0 0 0,0 0 0,0 0 0,0 0 2,0 0-2,0 0 0,0 0 0,0 0 0,0 0 0,0 0 0,0 0-3,-2 0-8,-3 2-12,1-2-21,-5 3-8,2-3 5,-3 1-10,-1 2 10,-1 0 4,0 0-22,-3 1-8,0-4-10,-3 0 27,0 3 2,0-3-9,-3 0 34,1 0 9,-2 0-1,-1 0 14,-4-3 7,3 3 1,6-2 10,5 2 48,10 0 11,3-2 16,0 1 19,16-2-48,8 0 7,5 0-9,2 3-15,-3-3 3,-3 1-28,-4 2-11,-7-2-2,-5 2-2,-5 0-3,-4 0-60,0 0-29,0 0-14,-5 2 19,-11 3 39,-3-1-13,-2 1 35,-1-2 14,0-1 3,6-2 9,2 3 0,3-3 10,2 1 27,3-1 5,2 0 3,4 0-9,0 0-13,0 0-23,3 0-41,11 0-20,2 0-18,1-1-49,-2-2-133</inkml:trace>
  <inkml:trace contextRef="#ctx0" brushRef="#br0" timeOffset="217957.7366">14742 9293 756,'0'0'31,"0"0"-21,0 0 71,98-33 0,-80 31-24,0 2-47,-3 0-10,-2 0-21,-1 0-12,-7 0-13,-5 0-5,0 0-39,-2 3 16,-20 2 57,-10 2-27,-6-1 24,-4 0 20,-1 2 2,5-2 1,5 0 5,5-1 28,9-4 26,8 1 37,8-2-2,3 0-12,12 0-23,27-3-4,16-10-36,14 1-11,-2 0-6,-5 3 0,-7 3 0,-8 2-5,-8 4-3,-9 0-32,-14 0-48,-13 0-103,-3 0-26,-12 0-29,-13 0-134</inkml:trace>
  <inkml:trace contextRef="#ctx0" brushRef="#br0" timeOffset="218087.8185">14867 9254 463,'0'0'64,"0"0"-12,0 0 34,0 0-37,0 0-49,0 0-47,-9 0-93,23 0 3,2 0-98</inkml:trace>
  <inkml:trace contextRef="#ctx0" brushRef="#br0" timeOffset="221449.2048">21062 10450 311,'0'0'93,"0"0"28,0 0-1,0 0-19,0 0-19,0 0-32,0 0-13,13-3-6,0 0 4,4 3-2,2-2-6,5 0 6,3 1-10,-3 1-3,-1 0 0,0-3-12,-1 2-8,-3-2 0,-3 1-1,-6 2-21,-8 0-19,-2-2-15,0 2 0,0-1 15,-2-1 40,-11 0 1,-2 2 0,3-1 0,0 1 0,4 0 3,1 0-2,5 0 0,1-2 3,1 2-4,0 0-9,0 0-113,0 0-130,9 0-71</inkml:trace>
  <inkml:trace contextRef="#ctx0" brushRef="#br0" timeOffset="227565.9238">16460 10006 868,'0'0'25,"0"0"-6,0 0 8,0 0 61,0 0 28,0 0-48,0 0-39,7 8-22,-7-6-7,0-1 0,-6-1-48,-7 0-68,-1 0-84,-6-13-176</inkml:trace>
  <inkml:trace contextRef="#ctx0" brushRef="#br0" timeOffset="227762.8191">14846 9160 167,'0'0'0</inkml:trace>
  <inkml:trace contextRef="#ctx0" brushRef="#br0" timeOffset="228227.8968">16651 10140 347,'0'0'553,"0"0"-538,0 0-13,0 0 0,0 0 6,0 0 34,0 0-42,0 2-3,-3-1 3,0-1 5,1 0-4,1 0 0,-1 0 0,2 0 0,0 1-1,0-1-33,0 2-50,0-2-76,0 1-9,0-1-66</inkml:trace>
  <inkml:trace contextRef="#ctx0" brushRef="#br0" timeOffset="237531.9629">21309 10493 50,'0'0'286,"0"0"-212,0 0 4,0 0 2,0 0-23,0 0 17,0 0-33,-4-36-16,4 36-2,0 0 0,0 0 16,7 0 24,20 0 29,21 4-4,14-1-25,16-3-12,6 0-11,11-3 5,5-8-1,3-2-22,-1 1 0,-6 1 5,-10 5-7,-12 1-7,-16 5 6,-21 0-14,-12 0-2,-15 0-2,-9 0-1,-1 0-4,0 0 2,0 0-2,-18 0 4,-12 0 6,-10 0-3,-8 0-2,-7 0-1,0 0 0,-6 0 0,0 0 0,4 0 0,12 0 0,17 2 1,13-2 3,13 0-2,2 0 1,13 0 0,27 0 6,16-8-9,10 0 2,1 2-1,-5 1 1,-2 3 2,-6 0-4,-7 2 0,-12 0 0,-13 0 0,-13 0-4,-9 0-5,0 0-16,-3 2-29,-22 2 15,-11 2 25,-11-3-5,-6-1 9,0 0 1,-1-2 8,-4 3 1,1 1 3,5-1-3,18 0 8,15-1 7,16-2 1,3 0 3,12 0-12,21 0 0,13-3-6,2-1-1,-3 1 0,-6 2-7,-8 1-49,-3 0-48,1 0-29,-4 0-56,-5 0-46,-6 0-2</inkml:trace>
  <inkml:trace contextRef="#ctx0" brushRef="#br0" timeOffset="241033.0137">21991 10517 555,'0'0'102,"0"0"-20,0 0 3,0 0-36,0 0 14,0 0 28,105-25-54,-54 22 15,7-2 15,4 2-11,8 0 10,1 1-22,2-1-17,-1 0-11,-7 0-11,-10 0 5,-16-1-6,-16 3 0,-11-1-3,-12 2 0,-5 0-1,-28 0-4,-17 0-1,-13 0 1,-6 0 0,-6 0 1,-2 0 2,-3 0 0,2 7 1,10-1-1,13 0 1,19-4 4,18-2-3,14 0 7,4 0 12,26 0 4,23-2-16,19-5-8,11 2-4,7 0-17,5 5-70,3-3-192,-2-3-604</inkml:trace>
  <inkml:trace contextRef="#ctx0" brushRef="#br0" timeOffset="244029.1043">21655 10510 187,'0'0'99,"0"0"-26,0 0 30,0 0-4,0 0 0,0 0-6,-3 0-33,3 0-16,0 0 7,5 0-11,17 0-2,14 0-31,13 0-6,12 0-1,6 0-81,0 0-169,-4 0-134</inkml:trace>
  <inkml:trace contextRef="#ctx0" brushRef="#br0" timeOffset="244162.5489">22219 10534 255,'0'0'0</inkml:trace>
  <inkml:trace contextRef="#ctx0" brushRef="#br0" timeOffset="272618.7147">21015 2269 156,'0'0'37,"0"0"-19,0 0 14,0 0 18,0 0 2,0 0-14,0 0-13,0 0-3,-19-20 0,15 20 4,2 0 4,-3 0-7,2 0-5,2-2 2,1 2 1,0-1 11,0 1 12,0 0-1,0 0-14,0 0 8,0 0 4,0 0-12,0 0-9,0 0-3,0 0 0,0 0-8,0 0 2,6 0-3,6 0 15,10 0-5,8 0 5,6 0-6,3 0-4,2-2 7,-3 2-2,-4-2 2,-1 1-5,-2-1-9,-1 2 0,-2-1 0,-1 1-4,-5-1 0,-6 1-1,-5 0 0,-8 0-1,-1 0 0,-2 0-3,0 0-5,-2 0-4,-16 0 5,-8 0 3,-13 7 4,-5 0 0,-3-2-1,-2 0-1,8 2 1,5-2 1,11-2 0,13-2 1,6-1 0,6 0 6,0 0 4,3 0 16,9 0-1,12-4-11,7 0-3,7-1-3,9 4-4,0-1 1,-2 2 0,-1 0-3,-10 0-2,-7 0 0,-12 0-1,-8 0-2,-7 0-5,0 0-8,0 0-12,-19 0 7,-7 5 20,-10 0 0,-6-3 4,-1-1-3,1 1 0,9-1 1,5-1 1,5 0 8,7 0 9,9 0 11,4 0 14,3 0-1,0 0-5,0 0 0,0 0-3,8 0-8,7 0-11,9-1-6,9-4-11,3 3 0,0-1 1,-6 3 0,-8-2 0,-12 2-1,-7 0-3,-3 0-4,0 0-12,-1 0-26,-16 0 15,-7 7 30,-7 2 0,-5-1 0,-3-2 0,-1-2 2,1 3-1,5-4-1,7-1-1,11-2 1,10 0 3,6 0 3,0 0 8,0 0-4,9 0-10,4-8-7,5 2 1,2 0-31,3 4-48,3-1 8,-1 3-20,-2 0 3,-4 0-35,-4 0-65,-3 3 28,-3 0-140</inkml:trace>
  <inkml:trace contextRef="#ctx0" brushRef="#br0" timeOffset="277732.4612">12230 13534 697,'0'0'162,"0"0"-51,0 0-22,0 0 4,0 0 12,0 0-47,0 0-31,152-34 7,-59 34 0,11 0 8,6 0 7,10 0-13,6 0-7,-2 0-1,-2 0-10,-7-4 6,-10-2-8,-19 0 0,-20 1 2,-23 2-13,-16 2 3,-14-1-8,-7 1 4,-6 1-2,0 0 3,0 0-3,0 0-2,0 0 0,0 0 1,0 0 0,0-2 0,0 2-1,0 0-2,0 0-8,0 0-9,2 0-16,1-1-18,0-2-44,3-1-79,-2 0-91,2-2-115,-3-4-188</inkml:trace>
  <inkml:trace contextRef="#ctx0" brushRef="#br0" timeOffset="292440.2614">19461 14832 601,'0'0'137,"0"0"-102,79-32 75,-45 20-18,1 4-25,0 4-5,1-2-8,0 4-38,-2 0-12,2 2-2,-1 0 2,-4 0-2,-1 0-2,-4 0 8,-6 0-8,-5 0-2,-6 0 2,-8 0 2,-1 0-2,0 0-6,0 0-5,0 0 2,-13 0-4,-8 0 8,-10 0 4,-4 0 2,1 0-2,-2 2-11,2 4 9,1-2-5,4-2 2,6 1 4,9-3 2,8 0 2,6 0 0,0 0 8,8 0-10,17 0 7,9-6-7,8 3-14,3 2-51,-2 1-64,-2 0-122,-7 0-160</inkml:trace>
  <inkml:trace contextRef="#ctx0" brushRef="#br0" timeOffset="301756.8737">5278 16191 157,'0'0'22,"0"0"-20,0 0-2,0 0-1,111 0 1,-58 13 2,17 1 0,24 5 2,28 5-4,26 6-15</inkml:trace>
  <inkml:trace contextRef="#ctx0" brushRef="#br0" timeOffset="302529.4161">7949 16175 136,'0'0'189,"0"0"-129,0 0 9,0 0-20,0 0 27,0 0 26,-12-39-22,12 34-45,12 2 22,18-1-3,17 1 10,24 2 4,17 0 5,12 0-18,4-2-13,-6-1-20,-5 0 27,-11 1-2,-10-3-30,-10 2-2,-7 0-6,-10-1-9,-11 1 5,-13-1 0,-9 4-4,-9-4-1,-3 5 1,0-4-1,0 3-12,-6 0-2,-4-1-9,-2 2-11,3 0-3,3 0-8,2 0 0,0 0 9,0 0 9,2 0 2,-2 0 0,2 0-4,2 0-20,-1 0 0,1 0 20,0 0 9,0 0-5,0 0-21,0 0-7,0 0-4,0 0 13,0 0 17,0 0 5,0 0-5,0 0-9,0 0 6,0 0-2,0 0-22,1 0 28,1 3-5,1-3-61,-3 1-48</inkml:trace>
  <inkml:trace contextRef="#ctx0" brushRef="#br0" timeOffset="307860.1787">2406 1201 440,'0'0'65,"0"0"-39,0 0 29,0 0-18,0 0 24,0 0-16,0 0-28,0 0-1,21-2 5,-15 2 0,0 0 3,3-2-4,0 1 2,3 1 2,-1-2 3,6 2-7,-5 0 0,3-2 0,-3 2 7,-3-1-2,1-1-8,-2 2-2,-2 0 0,0 0-7,-1 0 3,0 0-5,6 0 0,-5-1-3,2 1-1,3 0-1,-5 0 0,6 0 0,-2 0 1,1 0-1,2 0 2,-1 0-5,0 0 5,1 0-3,-2 0 0,2 0 1,-1 0-3,0-1 5,0 1-5,-1 0 2,-1 0 0,3 0 0,-2 0 0,5 0 3,-4 0-3,3 0-2,-3 0 2,-1 0 0,3-2 1,-3 2-1,4-1 0,-4 1 1,3 0-1,-5 0 0,6 0 0,-3 0 0,3 0 1,0 0-1,0 0 2,1 0-2,1 0 0,-1 0 1,2 0 2,0 0-2,3-4 0,0 1 4,-2 3 0,0-2 8,-2 1-7,-1-1 3,2 2-7,1 0 0,2 0 1,-1 0-1,5 0 3,2 0-3,0-1-2,-1 0 1,0-1 1,1 1 2,6-1 0,-1 1-3,-3 1 5,3-1-2,-2 1-2,-4 0 2,-1 0 1,-1 0-4,-1 0 1,0 0 3,1 0-2,-1 0 2,5 0-1,-1 0-1,1 0 3,0 0-3,-1 0 0,0 0 3,-6 0-4,4 0-1,-1 0 0,-2 0 1,1 0-2,1 0 1,-5 0 0,6 0-1,-5 0 1,2 0-1,-1 0 3,-1 0-1,5 0-1,0 0 0,-1 0-1,1 0 2,-3 0 4,1 0-6,-2 0 2,-1 0 2,0 0 2,0-3 1,-4 3-3,5 0 0,-3 0-4,0 0 2,-2 0-2,-1 0 0,1 0 4,0 0-4,0 0 2,-1 0-2,3 0 0,-3 0 3,2 0-3,-1 0 6,-1 0-6,1-2 2,-3 1 1,-2 1-3,-7 0 1,2 0 3,-6 0 2,0 0-2,0 0 0,0 0 4,0 0-4,0 0-1,0 0-3,0 0 1,0 0 1,0 0-2,0 0 0,0 0-1,0 0 0,0 0-3,0 0-5,0 0-17,0 0-44,0 0-45,4 0-82,-2 0-195</inkml:trace>
  <inkml:trace contextRef="#ctx0" brushRef="#br0" timeOffset="313688.6413">2400 1569 143,'0'0'227,"0"0"-215,0 0 27,0 0 5,0 0-18,0 0-1,0 0-16,6 0 1,-6 0 1,3 0 9,-2 0 6,4 0-2,1 0 2,0 0 7,4 0 0,-2 0-9,4 0 1,-2 0 2,1 0 0,-2 0 0,-2 0-1,2 0-9,-2 0 0,1 0-6,4 0-5,0 0-3,3 0 6,0 0-3,-2 0-1,2 0 0,0 0 2,0 0 1,1 0 0,-2 0 4,2 0-4,-4 0 0,-1 0 5,-1 0-10,-1 0 3,-3 1-6,4 0 2,1 1-3,-1 1 2,2-2-1,0 1 1,0-2-1,0 0-3,0 0 3,4 2 0,-4-2 1,1 0 0,-2 0 0,0 0-1,0 0 1,-2 0-1,2 0 0,1 0 1,-2 0 3,0 0-4,1 0 0,3 0 0,-1 0 1,-1 0-3,-1 0 2,2 0 0,-1 0 1,-1 0 1,0 0-3,2 0 3,-2 0-3,2 0 3,-1 0-2,0 0 2,2 0-1,-1 0-1,1 0 1,3 0-1,-3 0 1,4 0 2,-3 0-3,1 0-2,1 0 2,-2 0 4,2 0 0,-2 0-2,1 0 1,-2 0 2,4 0-2,-6 0 0,0 0-1,4 0-1,-2 0 3,-1 0-4,4 0 4,-3 0-3,1 0-1,2 0 1,-4 0 1,3 0-1,0 0 4,0 0-2,-1 0-2,4 0 5,-2 0-3,-1 0 0,-2 0 0,0 0-3,-2 0 3,2 0-3,-2 0 2,4 0-2,-1 0 1,2 0-1,2 0 1,0 0 4,0 0-3,-2 0 1,-1 0 0,-1 0 1,5 0-2,0 0 0,0 0-2,4-2 0,-5 0 0,2 1 0,0-2 0,4 0 0,-1 2 1,-2-1 0,1-1-1,1 3 0,1-2 0,-1-1 0,-3 1-3,0 2 4,-2-1-1,-1 1 0,3-1 3,-3-1-3,4 1 0,-1 0-2,1-2 2,-2 0 0,4 0 1,-2 1 2,-1 1-3,0 0 0,0 0 1,1 1-1,-1-2 0,0 2 1,-2-1-1,-5 1-2,-2 0 2,-2 0 1,-5 0-1,4-2 3,-8 2-2,1 0-1,-2 0-2,0 0 0,0 0-3,0 0-3,0 0 8,-5 0 6,-4 0-1,0 0-2,-3 0 2,3 0-5,-4 3 3,1-1-2,-2-1-1,-5-1 1,1 0-1,0 1 0,-1 0 1,-2 1-1,0-2 0,-3 1 0,-4 1 0,-5 0 0,-4-1-2,-6 2 2,-4-2 2,0 0-1,0 3-1,1-2 1,3-2-1,2 1 0,1-1 0,0 0-1,-3 0 0,1 0 0,0 0 0,-1 0 0,3 2-1,2 0 2,1 1-1,4 0-3,4 1-9,2-1-4,0 1 9,3-1 1,-3-3 7,5 2-10,-2-1 2,1-1 5,-2 2 1,-3-1 1,-2 2 1,0-2-5,-1 1 5,2 0 1,1-2-1,1 3 0,2 0-9,0-1-5,2 0-3,-1-2-1,2 2 10,-2-2-1,3 3 1,-3-3 6,-1 2 2,0 0 1,-2-2 0,-1 1 0,0 1-1,0-1 0,2 1 0,1-1-3,0 1-8,-2-2 6,2 1 4,1-1-2,-3 0 2,2 0-6,-2 0 6,5 0 1,-1 0 0,5 0 1,4 0-1,3 0 0,5 0 0,3 0 0,3 0 1,0 0 0,-2 0 0,1 0-1,-5 0 0,2 0-1,-1 0 1,1 0 0,1 0 0,-1 3 0,3-3 0,1 0 0,0 0 0,0 0 0,0 0 0,0 0-1,0 0 1,0 0 1,9 0 10,6 0 2,0 0 3,6 0-2,1 0 0,5 0 0,5 0-3,9-3-8,4-1 5,0 1 1,4-2 6,-6 3-6,-5-3 4,2 3 3,-2-1-5,0 1-5,-1-1-2,-1 3 5,4 0-8,0-2 5,2 0-4,1 1 0,-2-1 3,-1 2-3,-3-1-2,-1-2 3,0 3 1,-3-1-1,-2 1 5,0 0-5,1 0 4,-4 0 2,2 0-7,-2 0-1,-2 0 3,5 0-2,-3 0-2,0 0 1,2 0 0,3-2-1,-2 2 1,2-3-1,-1 3 1,-1-4 0,0 3 0,4-2 3,-1 0 1,-1 2-4,-2-1 1,-1-1 5,-5 1-7,1-1 6,-3 1-4,0 2-2,-4-1 1,2 0 5,1-1-4,-2 1 2,-1 0 0,-2 0 3,-1-1-1,2 1-6,-2-1 3,-5 2-1,4 0 1,-6-2-2,-1 2 1,-3-1 4,-2 1-4,3 0-1,-1 0-1,2 0-1,0 0 1,-2 0 2,-1 0-2,-2 0 1,-2 0-1,0 0 0,0 0 0,0 0 0,0 0 0,0 0 0,-3 0 1,-6 0 14,-6 0-10,-4 0 1,-1 0-4,-7 0 1,-4 0-2,0 0 1,-5 0 0,-4 0-2,4 1 0,-6 3 2,5-3-2,-3 2 0,-1-1 1,1 0 0,-3-1-1,-4 0 0,0-1-1,0 0 1,-2 0-3,-1 0 3,-2 0 0,-1 0 0,1 0 1,0 2-1,4 1-1,5-1 1,1 3 0,6-3 0,2 3 0,4-2 0,3-1 1,6 1-1,6-3 3,2 2-3,4-2 0,6 0-1,3 0 2,0 0-2,0 0-5,11 0 6,20 0 3,18 0 2,14 0 0,7-2 0,3-3 1,-3-1 7,-3 0 9,-4 3-12,-2-4 2,-1 3-8,-4 1-3,-4 1 1,-11 1-1,-13-1-1,-10 2 3,-12-2-3,-6 2-2,0 0 1,0 0 1,0 0-5,3 0-1,-3 0-3,0 0-7,1 0-5,-1-1-6,0 1-3,0 0-2,0 0 15,0 0 0,3 0-3,2 0 6,1 0 4,4 0 3,-1 0 4,2-2 3,1 2 0,1-1 0,2 0 0,0 1 0,6-1 5,4-1-3,0 2-2,1 0 10,-4 0-1,-4 0 4,-1-1 1,-7 1-5,-3 0 0,-2 0-2,1 0-6,0 0-1,9 0 2,0 0-2,4 0 1,-1 0 0,-2 0 1,-1 0 0,-6 0-2,-3-2 6,-3 2-4,-3 0 5,0 0 0,0 0 4,0 0-5,0 0-4,0 0 2,0 0 0,-6 0-2,-3 0-2,-4 0 0,-2 0 0,-6 0 4,-3 0-3,-7 0-1,-3 0 0,-7 0 0,-6 0 0,-10 0 0,-9 0 3,-7 5-1,-3-3-2,3 1-3,6-2 2,10 1 0,16-2 1,14 0 0,13 0 1,13 0 1,1 0 2,0 0-1,20 0 2,10 0 1,9 0-5,2 0 1,0 0 0,-2 0 2,-2 0-2,-2 0-1,-2 0 0,-3-2-1,3 1 0,-10-1 1,-2 1-1,-9 0 1,-2 0-1,-8 1 0,2-2-6,-4 2-16,5 0-61,-1 0-37,6-1-55,2-1-132,5 0-103</inkml:trace>
  <inkml:trace contextRef="#ctx0" brushRef="#br0" timeOffset="317025.3667">2117 1252 154,'0'0'159,"0"0"-133,0 0 62,0 0-27,0 0-8,0 0 6,0 0-1,10-22 11,-10 21-5,0-1 6,0-1-6,0 2-15,0-1 3,0 2-13,0 0-7,0 0-7,0 0-18,0 0-6,2 5-1,1 13 0,-2 5 8,-1 4 0,0 2-3,0 0-2,0-1 6,0-3-8,0-2 9,0-3-4,0-4 1,0-2 2,0-3-2,0 2-5,0-3 1,0 1-3,0-4 3,0 0-2,0 1 0,0-2 3,0-1-2,-1-2-2,-2 0 0,3-1 1,0 1-1,-2 0 0,2 3 2,0-3-2,0-1 0,0 1-3,-4-1 6,4-1-5,0 2 2,0-3 0,0 0 4,0 0-4,0 0 1,0 0-1,0 0 2,0 0 1,0 0 0,-3 0 1,3 0-4,-3 0-3,-2 0-2,1-1 5,-1-2-9,1 1 6,-2-1 2,-1-1-5,-1 1 6,2 0 1,-3-1-1,2 4-4,1-5 3,0 2 0,-2 0 1,4 0 1,-2 1 0,3-1-1,0 0 0,-2 0 1,2 0 2,0 2 1,2-2 6,-2 2-2,0 1-1,3-2 0,0 2 5,0 0 2,0 0 4,0 0-7,0 0-1,3 0-5,7 3 1,1 5 4,5 1 0,-4-1-1,0 1-2,-3-1 2,2 1-3,-2-2-1,-1 1 0,-2-3-4,0-1 7,-4-1-5,1 2-2,0-3 4,1-2-4,-4 0 2,0 0 2,0 0 4,2 0 13,1 0 0,-2 0 6,2 0-7,3-10-7,2-2-3,3-2 2,0-1-6,5 1 4,-5-1-3,-4 5 7,-2 1-11,2 0 4,-7 3-8,0 2-1,0-1-10,0 0-46,0-2-61,0 3-109,-19-1-239</inkml:trace>
  <inkml:trace contextRef="#ctx0" brushRef="#br0" timeOffset="317713.4139">2084 1247 449,'0'0'51,"0"0"-27,0 0 68,0 0 2,0 0 6,0 0-22,0-33-23,0 33-4,-3 0-1,3 0-20,-3 0-13,-3 0-8,-3 2-5,-1 9-1,-2 5 13,-3 1-9,4 0-6,1-1 3,0-6-3,2 0-1,5-6 0,3-2 4,0-2-4,0 0 6,0 0 4,0-2 3,0-7-5,0-3-5,8-1 4,1-3 4,2 1 8,3-2-6,-1 3 3,-1-1 8,-3 6 8,0 3 2,-3 2-7,-3 1-5,3-1-4,-3 1-10,2 3-6,-2 0 0,-1 0 3,0 0-4,4 0-1,-2 0 1,2 0 4,-1 3-1,4 2 0,-2 1 2,1 0 0,-2 3 0,2-1 0,0 1-4,-2 3 2,5-1 2,-3 3-4,0-2 0,1 1-1,-3-2-1,-2-1-3,2 0-66,-1-1-81,1 2-33,3-5-131,4-6-147</inkml:trace>
  <inkml:trace contextRef="#ctx0" brushRef="#br0" timeOffset="322625.3875">6568 2319 324,'0'0'106,"0"0"-35,0 0 29,0 0-5,0 0 11,0 0-20,0 0-33,0-5-12,0 5 2,0-1-8,0 1 4,0-5 4,0 4-11,0-4 4,0 1 4,0 0-3,-5-2-8,2 3-9,-4-4-7,0 3-4,0 1-1,-2 0 0,-1-1-7,-2 1 0,4 2 0,0-2 2,0 2-2,4 0-1,-2 0 1,-3 1 6,3-2-5,-3 1 1,0-1 3,-4 0-6,-1 2 5,-2-1-5,-1 1 1,1 0 1,4 0-2,0 0 1,2 0-1,0 0 0,2 0 1,-3 0-1,2 0 1,-4 0 0,-2 1 2,0 1 1,0 1-3,5 0 5,1-2-5,1 3 1,1-3-2,-2 2 1,3 1-1,-2-1 1,2-3 0,-1 5-1,1-3 1,-1 3 0,-1 0 0,2-2 0,-3 3-1,2 2 2,-1-2-1,1 2 0,-2 1 1,1 1 1,1 0-3,-2 0 1,3-1-1,-1 0 1,2 1 1,-1-2-2,3 1 0,0-1 0,-1-2 1,4 3 0,-2-2 0,2 2-1,0 4 0,0 3 1,0-1-1,0 4 1,0-2 0,0-2 0,0 0 0,0-2 0,3-2 1,0 0 1,0-3-1,0-1-1,0 0 0,-2-2 0,3 1 2,-3 1-1,4 0-3,-1 0 4,2 0-2,0 2-1,1-3 3,0 5-1,4-3 0,-2 1 2,1-1-2,-2-2 0,4-1 4,-3 1 1,3-1 0,0 0-3,0-1 2,1 1-1,1-2 0,-3-3 0,2 4 0,-1-3 0,1 0 3,2-1-2,6 2 1,-2-2 0,-1 0-1,1 1 1,-2-1-5,1 0 5,1 0-3,-5 0-3,3 0 2,-5 0-1,3 0 3,-3-3-4,2-1 3,-1-3 2,1 0 2,-1 0 2,-2-3-2,3 2-1,-5-2-1,2-1 0,-1-1 2,-1-1-2,0-1-1,3-1-1,-3-1 0,-2 3-1,1 0 1,-6 0 1,3 3 0,-2-2-1,-3 2-2,0-4 1,0-3 0,0-2-1,0-1 3,0 2-2,-8 1-1,1 2 0,0 2-2,-1-1 0,-2 2 0,1-1 2,0 1 2,-1 1-4,2 1 1,-1 2 0,3-1 2,-4 3-6,5 2-2,-1-2-1,0 2 4,2 0-10,-3 1-17,7 1-9,-2-1-25,1-2-12,1 3-1,-2 0-37,-2-1-28,-1 1 6,-1 2-40,-7 0-30,-3 0-3,-3 0-21,3 0 100,0 0 129,8 0 39,8-7 139,0 2 15,0 0-62,0-2-13,0 4-24,0 1-13,0 1-5,0-1-16,0 2-11,0 0-10,0 0-6,0 0 2,0 0 2,0 0-5,0 0-9,0 0-7,0 5-4,0 6 1,0 3-3,-3 2-3,0 1-3,-3 2-2,2-2 2,1-3-4,0 0 2,3 0-2,-2-5 2,-1 1 0,2 0 3,-4 0 4,1 1-2,-2-2-1,3 2-5,0-3 6,0-2-5,1 3-1,-1-4-1,2-2 1,1 2 4,-2-2-3,0 1 0,2-2 1,0-2-1,0 1-2,0-1 1,0 2-1,-1 1 0,0 2 1,1 1-2,-2-3 2,1 4-1,-1-4 1,1-1-1,1-1 0,-3-1 1,3 0 0,0 0 0,0 0 3,0 0-3,0 0 0,0 0 2,0 0 0,0 0 0,0 0-1,0 0-2,0 0 6,0 0 1,0 0-1,0 0-2,0 0-2,0 0 1,0 0 0,0 0-2,0 0-1,0 0 1,0 0 3,0 0 0,4 2 2,-2-2-2,-2 1-2,0-1 0,0 0 0,0 0-1,1 0 3,-1 0-3,2 0 2,-2 0 0,1 0 2,0 0 2,4 0 6,0 0 0,1 0-6,6 0 3,-2-1-3,6-3 0,3 0-1,3-1-1,2-2 0,1 2 3,-2-2 7,-1 1 1,-6 2-5,-4 0 2,-3 4-3,-3-3-4,-2 3-6,-2 0 4,-2 0-3,0 0-1,0 0 0,0 0 0,0 0 0,0 0 0,0 0 1,0 0-1,0 0 1,0 0 0,0 0-1,0 0 1,0 0 0,0 0-1,0 0-3,0 0-7,0 0-13,0 0-16,0 0-18,0 0-18,0 0-13,-6 0-57,-3 0-43,-3 0-33,-4-3-51,-1-8-306</inkml:trace>
  <inkml:trace contextRef="#ctx0" brushRef="#br0" timeOffset="327869.8143">2387 1983 475,'0'0'105,"0"0"-51,0 0 56,0 0-34,0 0 6,0 0 11,134 1-17,-53-1 4,11 0 2,9-4 1,4-6-17,2-1-17,4 2 4,4-2-9,5-1-16,-9-1-3,-13 2-5,-22 6 0,-22 1 2,-14 4-11,-14 0-8,-9 0-1,-7 0-1,-6 0-1,-4 0-1,0 0-6,0-2-3,0 2-8,0-1-3,0-1-10,0-1-16,-6 1-16,-3-1-6,-1 3-11,-1 0-14,-4 0 0,-1 0-11,-6 0-51,-5 7-58,-5 0-135</inkml:trace>
  <inkml:trace contextRef="#ctx0" brushRef="#br0" timeOffset="328499.2261">2302 2387 708,'0'0'80,"0"0"-22,83-11 86,-29 4-28,13 1 6,12 1-14,12-2-35,3-1-5,5-3-6,2-2-11,6 1-8,1-4-8,0 1-10,-9 2-2,-14 4 0,-18 2-12,-21 4-5,-21 1-3,-14 2-2,-9 0-2,-2 0-7,0 0-11,-6 0-4,-15 0-19,-6 0-22,-3 0-40,-4 2-6,-2 6-48,-8 4-29,-7 5-70,-6 3-31</inkml:trace>
  <inkml:trace contextRef="#ctx0" brushRef="#br0" timeOffset="328963.6835">2282 2764 403,'0'0'32,"0"0"57,0 0 5,0 0-4,0 0 20,0 0-15,-16 17-2,32-16 20,14 2 6,15-3 7,15 0-29,14 0-19,15-3-10,19-10-2,8-4-19,11-2-7,3-5-13,-2 3 6,-8 1 2,-19 5-5,-20 3-2,-20 5-9,-15 4-12,-13 1-5,-17 2-2,-10 0 0,-6 0-8,0 0-13,0 0-23,0 0-6,0 0-20,0 0-59,0 0-57,0-2-84,0-1-234</inkml:trace>
  <inkml:trace contextRef="#ctx0" brushRef="#br0" timeOffset="333733.375">2421 1645 282,'0'0'55,"0"0"-50,0 0 36,0 0 10,0 0 11,0 0-10,6-1-15,-3 1 2,4 0 27,-2 0 4,7 0 5,3 0-7,1 0-2,9 0-13,4 0 0,7 0-1,5 0-11,1 1-4,2-1 5,5 0 1,3 0-17,0 0 5,-1 0-12,4 0-1,-4 0 4,1-4-4,-4 1-6,2 2 0,-6-1-6,-2-1-1,-4 3 2,-5-2-4,-2-1 2,1 2-1,-1-4 0,0 1-1,1 0 1,-4-1 0,0 3-1,-1-1-1,-2 1 0,-5 2 0,1 0-2,-6 0 1,-2 0 0,-2 0-1,-4 0 0,0 0 0,-2 0 0,-3 0 0,-2 0 1,0 0-1,0 0-2,0 0 0,0 0-1,0 0-1,-5 0 4,-14 0 3,-10 0 4,-10 0-7,-8 0-5,-8 0 5,-4 5-1,-6-1-2,4-1-1,3 2 4,8 0 0,6-2 1,9 1-1,10-2 1,10 0-3,7-1 2,5-1 0,3 0 0,0 0-1,2 0-4,22 0 5,15 0 2,17-3 4,10-5-5,1-1 4,-1 0-2,1 1 1,1-3-3,-4 1 4,-8 2 2,-4-2-2,-9 4-5,-12 1 5,-11 2-4,-5 3 1,-12 0-2,-3 0 2,0 0-2,0 0-2,-5 0-7,-17 0 9,-6 0 2,-9 0-1,-5 0-1,-8 0-3,-9 5 3,-11 2 0,-8 5-3,-1-2 3,0 2 1,3 0 1,6-2-2,12-2-2,6-2 2,16-1 5,6-2-5,12 0 1,6-2-1,9-1 0,3 0 0,0 0 0,13 0-10,23 0 7,24-5 3,19-5 2,15-1-2,7 1-1,2-3 1,4 0 2,-5 0-1,1-1 1,-5-1 3,-8 3 2,-14 0-4,-10 2-1,-20 1 0,-15 4-1,-11 2-1,-12 1 0,-7 2 1,-1-1 1,0 1-2,-1 0-3,-15 0 3,-4 0-1,-6 0 0,-7 0 1,-7 4-6,-11 3 1,-7 2-5,-5-1 7,-2 0-8,8 1 11,3 0-1,5 1 0,16-4 1,9-1 0,17-4 0,7-1-1,9 0-4,34 0 3,18-4 2,24-10 2,15 3 2,3 0 6,0-2-1,-6 1-2,-8 1 2,-4 0-8,-8 3 6,-13 1-2,-17 0-5,-15 7 1,-17 0-1,-10 0 0,-5 0-1,0 0-11,-13 0-3,-18 0 10,-14 0 2,-13 0-5,-13 0 6,-3 7 2,-11 8 0,-7 2 0,1 5 0,6-1 3,16-8-3,22-3-1,24-4-2,20-6 1,6 0 2,40 0 0,28-6 14,24-10-6,6-4-5,-2-2 10,-12 4-6,-9 3 4,-11 1-4,-15 5-2,-13 1-5,-15 6 0,-15 1 0,-7 1-10,-2 0-36,-6 0-10,-18 0-16,-6 3-1,-3 2-10,-4 1 14,-4 0 10,3 1 11,-1-2-22,5-1-65,7 0-134,9-4-308</inkml:trace>
  <inkml:trace contextRef="#ctx0" brushRef="#br0" timeOffset="338366.0873">5194 16101 299,'0'0'86,"0"0"-17,0 0 25,0 0-11,0 0 23,0 0 2,0 0-22,-52 0-9,53 0-23,23 0-3,16-5-19,20 3 1,14-1-3,13-4-6,4 1 7,-1-6-21,-7-1-3,-8 0 8,-11-1 5,-13 0-9,-14 4 0,-16 3-9,-12 4 6,-9 1-4,0 2 3,-25 0-1,-14 0 2,-14 3-7,-8 7 0,-6 3-1,-3 0-2,-3 1 2,-2-1 1,7 1 1,8-2 0,11-2-1,18-3 0,14-4-1,17-3 0,14 0 0,29 0 8,24-7-5,15-7-3,9-1-19,1-2-87,-5 5-36,-8-5-180,-9 0-467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2-28T10:32:01.7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8678 7195 694,'0'0'221,"0"0"-193,0 0 22,0 0 22,0 0 3,0 0-1,0 0-22,-14-22 11,27 22-12,28 0 22,31 5-40,30 7 41,24-3-20,9-1-18,-2-5 31,-3-3-21,-8 0-18,-3 0 34,-9-3-23,-6-4-6,-15 2-7,-19-2-6,-20 2 1,-17 1-11,-16 2-9,-10 0 2,-5 1-3,-2 0-9,0-1-16,0 1-9,0-3-23,0 1-24,-3-3-24,-13-2-77,-3 0-126,1 1-129</inkml:trace>
  <inkml:trace contextRef="#ctx0" brushRef="#br0" timeOffset="12139.5793">16184 15061 508,'0'0'285,"0"0"-264,0 0-17,0 0 42,0 0 33,152-10 19,-40 16 24,45-2-25,38-2-9,15-2-20,3 0 5,-5 0-17,-13-1 11,-8 0-24,-8 1-39,-15 0 12,-19 0-9,-20 0-5,-19 0 0,-21 0 3,-20 4-1,-13 0-2,-14-3-1,-14-1 1,-9 0-1,-11 0 0,-4 0 0,0 0-1,0 0-1,0 0-4,0 0-5,-6 0 5,-4 0-3,-7-4-7,-2 1-5,-4-1 5,-6 3-11,-8-3 10,-11 4-8,-20-3 5,-16-1 15,-21 1-11,-20-4 6,-15 2-21,-19 0 14,-12 3-1,-4 2 15,4 0 2,13 2 0,22 8 0,21 0 3,24-3-2,24-2 2,21-3-2,20-1 7,15-1 6,9 0 8,2 1 4,33 1-15,30-2-3,31 1-5,23 1 2,16-2-4,-1 0 3,2 0-3,3-3 5,-3-4-1,2-3-5,-11 2-4,-19-1 1,-21 3-4,-22 1-31,-22 2-39,-20 1-45,-12 1-88,-9-1-25,0-1-98</inkml:trace>
  <inkml:trace contextRef="#ctx0" brushRef="#br0" timeOffset="14046.4551">16709 14941 106,'0'0'578,"0"0"-509,0 0-37,0 0 25,83-25 26,-6 25 18,30 0-15,24 0-40,20 3-17,13 7-20,3-1 2,-9-2-1,-16 0-6,-18-6 0,-23-1-4,-11 0-1,-16 0-23,-18 0-61,-12 0-51,-19 0-154,-14 0-111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2-28T10:33:25.0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10016 8299 783,'0'0'37,"0"0"-24,0 0 71,0 0-5,0 0-17,0 0-20,0 0 1,42-6-17,3 6 4,18 0 13,17 0-4,11 0 2,13 0-9,8-7 8,3-3 15,4 0-6,-10 1-9,-11-2-7,-17 5-2,-16 2 6,-18 3-23,-20 1-7,-10 0-2,-13 0-5,-4 0 0,0 0-12,-7 0 3,-16 3 9,-18 2 1,-9-2-1,-17 1-1,-8-1-2,-10 1 0,-4-4 2,-7 3-4,-1 0 1,3 3-2,6 2 0,11 1-1,17-1 5,20-1-2,19-5 4,21 1 0,10-3 0,43 0 0,36 0 20,35 0-2,19-3-7,5-4 6,-7 0 5,-15 3 0,-14-1-3,-11 5-3,-20 0-3,-16 0-6,-26 0-6,-20 0-1,-17 0-4,-2 0-3,-15 0-11,-24 0-5,-25 2 22,-24 1-5,-18 1 2,-6 3-13,-4 0 12,1 7 3,12 1 1,20 0 1,25-4 2,28-4-1,25-7 2,10 0 7,42 0 18,29-7-13,30-7-7,14-2 3,3 1 6,-7 2 4,-11 4-6,-14 7-4,-16-1-6,-18 3-5,-17 0-8,-21 0 5,-14 4-37,-5 6-27,-17 1-24,-24 0-87,-22 0-4,-12 0-13,-7-6-77,0-3-71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2-28T10:33:34.1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17816 3034 50,'0'0'174,"0"0"-106,89 0-33,-54 0 22,8 0-13,2 0-9,5 0 16,7 0-25,6 0-7,2 0 14,7 0 7,5 0-21,7 0-6,3 0 8,-2 0-9,0 0 3,-7 0 2,-3 0 9,0 0-9,-8 0-2,-5 0-4,-5 0-1,-9 0-6,0 0 2,-6 0-5,-1 0 2,-1 0-1,-5 0-1,-5 0 0,-5 0 0,-4 1-1,-2 1 1,-3-1 0,-3 0-1,-5-1 1,-2 1-1,-3-1 3,-1 0 0,-1 0-2,-1 0 0,0 0 3,0 0-4,0 0 0,0 0 0,0 0-5,0 2 4,0-2-6,0 1 2,-3 1 1,-7 1 4,-10-1 0,-6-2 4,-9 0-1,-10 0-3,-11 0 8,-16 0-7,-12 0 1,-17 0-1,-5-2 0,2 2 3,13 0-4,24 0-1,21 0 1,21 0 0,13 0-3,9 0 3,3 0 7,0 0 11,0 0 10,0 0 1,7 0-1,15 0-19,8-1-8,11-1 2,6 2 3,8-2-1,8 1 2,4-1 3,0 1-5,-1 0 1,-6 1 5,-5 0 0,0 0 5,-3 0-8,3 0-6,-5 0 1,-4 0 2,-6 0-2,-3 0 4,-7 0-4,-7-1-1,-6-1 3,-11 2 3,-3 0-5,-1 0 1,-2 0-4,0 0-4,0 0 4,0 0 0,0 0 0,0 0 0,0 0 2,0 0 0,0 0-2,0 0-2,0 0 2,0 0-1,0 0 0,0 0-2,1 0 1,0 0 2,3 0-1,-3 0 0,4 0-5,-2 0 2,1 0 2,-2 0 1,-2 0 1,0 0 0,0 0 3,0 0-6,0 0 3,0 0-1,0 0 0,0 0 1,0 0-1,0 0 2,0 0-1,0 0 0,0 0-1,0 0-1,0 0 2,0 0 0,0 0-2,0 0 1,0 0 1,0 0-3,0 0 6,0 0-5,0 0 4,0 0-4,0 0 3,0 0-1,0 0 1,0 0-1,0 0 1,0 0 1,0 0-2,0 0 0,0 0 0,0 0 1,0 0-1,0 0 0,0 0-1,0 0-1,0 0 2,0 0 0,0 0 2,0 0-2,0 0 0,0 0 3,0 0-3,0 0 0,0 0-2,0 0 1,0 0-3,0 0-22,0 0-4,0 0-8,0 0-13,0 3-5,0-2-2,-2 2-1,-8 2-80,-2-2 77,-1-1-14,-4-1-8,-1-1-43,-1 0 27</inkml:trace>
  <inkml:trace contextRef="#ctx0" brushRef="#br0" timeOffset="1572.2586">4533 3777 346,'0'0'24,"0"0"7,0 0 15,0 0 0,0 0-28,0 0-13,33-23 20,-22 21-4,0 0-4,-1 2-6,0 0-2,3 0-2,-1 0-5,4 0-2,-2 0 2,7 2-2,-7 5-1,3 0-39,-5 1-70,-4-5-144</inkml:trace>
  <inkml:trace contextRef="#ctx0" brushRef="#br0" timeOffset="2658.9554">12340 3797 621,'0'0'216,"0"0"-196,0 0-16,0 0-1,0 0 2,0 0 6,6 11 37,-4-8-29,2 0-10,3 0-8,1 0-1,3-1 5,8 1-4,9-1-2,8 1 1,13-3-12,7 0-41,6 0 3,6 0-6,0-5-93,-4-3-51,-4-2-108</inkml:trace>
  <inkml:trace contextRef="#ctx0" brushRef="#br0" timeOffset="4552.3224">2041 4666 99,'0'0'161,"0"0"-88,0 0 36,0 0-24,0 0 11,0 0-1,-39-7-10,39 5-10,10 0-8,23-2 6,25-4 9,27-2 15,26-5-27,27-3-9,10-5-8,-3 1-5,-11 1-4,-29 4-5,-25 9-9,-23 5-13,-23 3-16,-15 0-1,-10 0 0,-4 0 0,-5 0 2,3 0-2,-3 0 0,0 0-3,0 0 1,0 0-2,0-2 2,0 2 2,0 0 0,0 0-4,0 0 1,0-1-4,0-1-7,0 2 3,-3 0-8,1 0 5,1-1 2,1 1 0,-2 0 2,2 0-4,0 0-1,0 0-7,0 0-8,0 0 3,0 0-14,0 0-19,-1 0-7,1 0-7,0 0 11,-4 0-16,2 0-54,-4 0-106,2 0-90</inkml:trace>
  <inkml:trace contextRef="#ctx0" brushRef="#br0" timeOffset="13618.9345">18640 3056 516,'0'0'93,"119"0"-40,-41-1 17,9-4-14,4 2 17,1-2-8,-5 1-24,-8 0-21,-6 3-6,-10 1-8,-8-2-3,-13 1-1,-8 1 3,-10 0-2,-12 0-3,-3 0 0,-8 0 0,-1 0-2,0 0-3,-10 0-3,-7 0 6,-10 0 4,-1 0 13,-2 0-14,5 3 0,2-1 4,6 1-4,2-1-1,3 0 0,3 1 0,0-3 0,5 0 3,2 0-3,2 0-1,0 2-4,0-2-1,0 0-4,0 0-3,0 0 0,0 0 2,0 0-1,0 0-2,0 1-1,0-1 5,0 0 6,0 2-4,0-2-1,0 0-7,0 3 3,0-1 5,0-2 4,0 1-2,0 0 1,0 1 1,0-1-2,2 1-2,-1-2 2,-1 1-10,0-1-12,0 0 3,0 0 8,0 1 5,2-1 0,-2 0-5,0 3-8,0-3-4,0 0 9,0 0 3,0 0 1,0 0 2,0 0-1,0 0-1,0 0-1,0 2 3,0-2 8,0 0-6,0 2-6,0 0-11,0-1-10,0 1 8,0 1 16,0-3 0,0 1-7,0 0-5,0-1-2,0 0 12,0 3 1,0-3-3,0 3-13,0-3 13,1 2 10,1-1-5,-2 0-27,1 1 18,-1-1 10,0-1-55</inkml:trace>
  <inkml:trace contextRef="#ctx0" brushRef="#br0" timeOffset="17412.9495">9611 2014 712,'0'0'88,"153"-22"-45,-38 11 60,28 0-21,18 2-10,20 1 10,14 1-11,6 0-12,2 5-11,-9 2 4,-16 0-16,-28 0 5,-27 0-25,-26 5-14,-20 3 0,-13-4-1,-14 1-1,-9-3 0,-18-2-1,-8 0-10,-14 0-2,-1 0-8,-10 0-9,-26-2-8,-17-6 3,-18-1 35,-14 4-1,-22 2-6,-19-1-4,-20 4 9,-20 0 1,-9 0-6,-7 0 7,-2 7 4,5 4-4,11 0 10,19-2-7,19-1-2,27-3 1,25-1 0,29-2 1,27-1 4,22-1 13,25 0 7,48 0-8,50 0-7,38-1 13,34-2 1,18 0 2,14-2-4,7 2-1,5-3 5,-12-2 2,-25-1-1,-27 3-15,-41 1-13,-31 5 2,-33 0-1,-30 0-1,-20 0 1,-13 0-1,-7 0-1,-12-6-3,-34-4-19,-30-4 12,-38-1 0,-28 2 10,-40 7-9,-27 6-3,-23 0 10,-14 9-12,6 15 4,12 2 10,28-1 2,41-1-1,50-10 1,52-8-1,36-4 7,21-2 8,54 0 13,44-13-10,45-6-7,33-4-2,8-2 4,-8 1-1,-12 4 5,-19 6-7,-16 4-3,-11 5-1,-22 1-1,-19 4-5,-29 0-1,-26 0-6,-14 0 4,-8 0-5,0 7-7,0-2-1,-2-1 1,-5 1 5,-1-2 2,0-1 3,5-2-2,-5 0 6,2 0 3,-7 0-3,2 0 0,-1 0 0,-1 0-2,2 0-1,2 0-5,1 1-12,5-1-4,0 2 6,3-2-5,0 0 7,0 0-3,0 0 9,0 0 6,0 0-15,0 0-28,0 1-21,0 1-41,0-1-66,0 2-14,-3 1-52,-4 0 20,-2-1-222</inkml:trace>
  <inkml:trace contextRef="#ctx0" brushRef="#br0" timeOffset="23617.3218">3853 768 72,'0'0'82,"0"0"-11,0 0-28,0 0 40,0 0 36,0 0-26,0 0 3,-1-41-34,1 33 39,0 2-25,0-2-8,0 1-6,0 0-18,0 1 6,0 2 1,-2 1-26,-1 1-6,0-2 5,0 3-7,-3-1-4,-4 2-4,-5 0-6,-10 0-1,1 0-1,-5 14 0,5 7-2,1 6 1,11 3 0,7 6 3,5 0-2,0-4 0,19-1 2,7-6 2,8-3-1,4-6 8,12-6-4,0-6-4,3-4 2,-5 0-2,-11-9 1,-10-10 1,-9-3-3,-3-2 10,-9-3 3,-3-1-1,-3 3 7,0-1-4,-9 4-7,-15 2-4,-4 1-7,-8 4-1,-3 2 1,-3 3 0,5 4-5,1 3 3,6 2-4,4 0-9,10 1-28,2 0-23,11 0-42,1 0-33,2 0-116,0 0-136</inkml:trace>
  <inkml:trace contextRef="#ctx0" brushRef="#br0" timeOffset="24474.1109">5416 1630 886,'0'0'50,"0"0"-23,0 0 92,0 0-38,-36-78-49,5 76-24,-7 2-8,0 2 0,2 19-5,5 7-1,7 1 0,12 3 2,9-6-2,3-5-1,15-8-2,13-2 9,3-8 2,3-3 4,-3 0 4,-4 0 19,-5-2-2,-8-3 4,-6 2 8,-5 1-1,-3 2 3,0 0-12,0 0-2,0 0-19,0 5 2,0 14-4,0 10 10,0 5 20,0 7-7,-7-1-14,-2-1-7,-4-2-5,2-4-3,1-5-1,1-6-32,4-10-73,5-1-84,0-11-58,12 0-170</inkml:trace>
  <inkml:trace contextRef="#ctx0" brushRef="#br0" timeOffset="24779.7298">5631 1716 882,'0'0'89,"0"0"-73,0 0 101,0 0-8,0 0-106,0 0 7,-25 53 41,17-4-27,8-3-16,0-5-3,18-9-2,6-6-2,3-9 3,0-9-4,1-8 13,-1 0-1,-3-15 12,-5-10 9,-6-6 1,-8-5-11,-5-3-5,0 2 1,-19 0-17,-7 7-2,-5 8-6,-5 6-2,-4 11-49,-9 5-40,-5 0-80,-3 10-106,-3 2-155</inkml:trace>
  <inkml:trace contextRef="#ctx0" brushRef="#br0" timeOffset="26806.8224">3843 1167 107,'0'0'339,"0"0"-302,0 0 34,0 0 62,0 0-19,0 0-32,0-30-6,0 30-33,0 0-7,0 0-5,0 11-5,0 21 1,0 18 13,0 16 28,9 11-1,1 5-28,-4 1 1,-2-3-15,-2-2 3,-2-9-4,0-11-17,0-10-4,0-13 0,3-10-2,0-8 4,0-9-5,-3-5 0,2-3 2,-2-5 4,0-16-6,0-11-24,0-8-8,0-10 1,0-6-6,-5-7 3,-4-2 0,-3 2 13,-3 3 9,0 1 3,5 2 9,1-1 1,0 7-1,-3 3 6,3 8-5,1 12 16,-2 5-3,0 6-11,-4 8 0,1 0-3,1 7-3,-1 2 1,0 0-2,3 2 1,0 13-4,5 3 2,1 1 3,4 1-1,0-3 2,0-3 1,0-4-1,0-7 0,0 0-1,0-3-2,1 0 4,10-1 1,4-13 8,3-7 0,2-3 0,1-3 8,3 2 8,-3 3-6,0 5 8,-8 8 2,-4 1-9,-3 8 6,-3 0-16,-1 0-10,0 0 0,3 3-2,0 14 2,5 9 0,-1 9 0,2 10 12,3 4-8,1 4 3,2-1 0,-5-3-7,-2-3-9,-10-4-114,0-11-172,-18-12-546</inkml:trace>
  <inkml:trace contextRef="#ctx0" brushRef="#br0" timeOffset="29468.2696">2745 685 712,'0'0'37,"0"0"-7,0 0 27,0 0-1,0 0-8,0 0-1,0 0-5,-66-36-41,66 58 2,-3 5-1,3 2 11,-3 0-3,0-4-8,-1-1-2,-1-10 5,2-3-5,0-8-4,2-3-27,-2-5 22,1-16-11,1-9-34,-1-6 46,2-4 8,0-1 2,0 0 3,0 3 11,9 9 40,2 4 4,-4 12-3,1 5 1,-1 8-17,5 0-20,6 13-18,5 14 8,0 5 9,0 3-5,-7 1-8,-8-4-1,2 0-6,-6-6-5,-4-2-102,0-2-24,-4-7-72,-17-4-69,-6-5-70</inkml:trace>
  <inkml:trace contextRef="#ctx0" brushRef="#br0" timeOffset="29606.541">2615 755 642,'0'0'144,"0"0"-71,0 0 39,0 0-25,0 0-19,0 0-38,39-34-25,7 28-5,11-1-18,7-2-116,-4-3-219</inkml:trace>
  <inkml:trace contextRef="#ctx0" brushRef="#br0" timeOffset="30036.2605">3038 616 987,'0'0'56,"0"0"-55,0 0-1,0 0 15,56 73 9,-49-43-10,-5 2-6,-2-3-1,0-1-7,0-3 0,0-9-24,-5-5-11,1-5-35,1-6-7,3 0 59,0-13 13,-3-10-39,3-7 21,0-4 7,-2-2 16,2-1 2,0 4 10,0 5 8,2 5 35,13 4-6,3 5-6,-2 3 13,4 8-22,-1 3 11,2 0-10,0 18-1,1 8-7,-4 1 11,-6 2-9,-6-2-18,-6 1-5,0-3-6,0-1-26,-5-5-116,-7-7-69,-2-11-172</inkml:trace>
  <inkml:trace contextRef="#ctx0" brushRef="#br0" timeOffset="30219.9618">3091 687 421,'0'0'561,"0"0"-541,0 0 6,0 0 27,0 0-36,112-35-11,-73 32-6,5 2-60,-5-7-235,-2-6-303</inkml:trace>
  <inkml:trace contextRef="#ctx0" brushRef="#br0" timeOffset="30445.7373">3549 335 925,'0'0'136,"0"0"-126,0 0 24,0 0 7,0 0-33,0 0 11,28 57 27,-20-22-26,1-1-13,1 0-7,3-2-71,-2-7-133,-2-12-309</inkml:trace>
  <inkml:trace contextRef="#ctx0" brushRef="#br0" timeOffset="33189.3029">1711 326 463,'0'0'415,"0"0"-402,0 0-6,0 0 25,0 0-14,0 0-7,-85 29 28,70 7-12,8-3-15,4-4-8,3-5-4,3-11-1,19-6 1,5-7 0,6 0 4,0-14 2,-2-10 8,-6-5-3,-10 0 13,-7-3 23,-8 3-5,0 3 5,-2 4-9,-14 7-11,-3 4-21,2 8-6,-1 3-6,3 0-42,6 3-99,2 13-53,5 0-128,2-3-198</inkml:trace>
  <inkml:trace contextRef="#ctx0" brushRef="#br0" timeOffset="33637.9283">1893 352 966,'0'0'71,"0"0"-63,0 0-6,0 0 45,0 0-9,0 0-20,52 85-4,-52-62-11,0-3-3,0-5-67,-7-5-24,-1-8-47,1-2 4,-1-4 46,4-19 43,4-7 43,0-5 2,3 1 87,4 5 25,0 3 13,0 6-27,-1 8-26,0 6 12,-5 6-25,5 0-55,3 6-4,6 14 0,5 4 11,-1 2-6,-4-1 1,3-2-1,-6-5-5,-2-4 0,-1-5 2,-4-6-1,-1-3 4,3-3 7,-1-14 9,2-6-15,-5-6 4,0 0 3,-3 0-4,3 3-9,0 8 0,-3 13-3,0 5-65,0 9-126,0 19-220,-15 7-61</inkml:trace>
  <inkml:trace contextRef="#ctx0" brushRef="#br0" timeOffset="34350.0604">1747 1068 857,'0'0'111,"0"0"-105,0 0 16,0 0 41,-49 95-34,47-64-16,2-2-2,6-2-10,19-8 0,9-9 2,3-10 1,0 0 1,-6-16 2,-7-12 3,-9-5-1,-6-4 2,-9 1 20,0-1 12,-10 4-16,-13 5-11,0 6-8,-2 6-8,3 9-1,7 7-3,5 0-17,7 2-30,3 11 5,0 1 16,7-1 16,10 1 7,3-5 7,-3-1 0,2-1 3,-2 5 14,4 3 11,-2 6 1,-1 2-7,2 5 2,-2 3-7,-4 4-1,-3 0-4,-4-5-6,-4-4-6,-2-9-4,-1-6-43,0-9-2,0-2 15,0-13 30,-6-20-7,-5-6 3,0-5 6,3 1 2,0 1 0,8 6 14,0 3 12,0 3 31,13 3-11,7 4-5,0 7-2,-2 8-5,-1 5-14,2 3-13,3 0-7,1 8-4,2 10-27,-7 4-114,-12-1-73,-6 0-248</inkml:trace>
  <inkml:trace contextRef="#ctx0" brushRef="#br0" timeOffset="34527.2278">1972 1164 1157,'0'0'73,"0"0"-61,0 0 114,86-27-78,-63 27-46,2 0-2,2 0-9,-2 11-115,-5-2-119,-4-6-257</inkml:trace>
  <inkml:trace contextRef="#ctx0" brushRef="#br0" timeOffset="35369.0341">2305 1101 570,'0'0'343,"0"0"-334,0 0 71,0 0 24,0 0-73,0 0-7,16-20 2,-16 20-10,0 0-3,0 1 30,0 7 1,0 0-13,-3 4-4,3 2-11,0 3-6,0 0 5,0 0-10,0 2 0,0 0-5,0 3 6,6-2-3,-1-1-1,1 3-1,-2-5 2,-1-3 0,-2-2-3,-1-7 3,0-2-3,0-3 1,0 0 0,0 0-1,0 0 0,0 0 0,0-5-18,0-4 2,0-2 2,-1-3-9,-5 2 0,2-4 11,1 2 3,-2 0-4,4 0 2,-2 2-3,1 2-9,1 0 18,1-2-2,0-2-7,0-1 14,0-2 0,0 3 1,0-1 1,0 1 9,0 7 6,0 1 3,0 4-6,0 0-2,0-1-8,0 3-2,0 0-2,0 0-2,3-3 2,6 0 4,1 0-4,-3 0 10,-3-1-4,0 3-3,-1 1-3,-3 0 0,0 0 0,0 0-1,0 0-4,0 0-11,0 0-4,0 0-5,0 0 6,0 0 7,0 0 4,0 0-4,0 0-5,0 0-4,0 0-8,0 0 0,0 0 6,0 0 3,-3 0 6,-1 0 13,2 0 1,2 0 1,0 0 2,0 0 10,0 0 20,0 0 3,6 0-10,12 0-7,-1-4-9,4 1 9,-1 1-16,-2-1-3,4 3-47,-7-2-125,-6 2-264</inkml:trace>
  <inkml:trace contextRef="#ctx0" brushRef="#br0" timeOffset="35567.9674">2326 1148 1064,'0'0'9,"0"0"16,0 0 92,0 0-94,80-14-18,-56 14-5,5 4-6,6 6-111,1-7-109,4-3-232</inkml:trace>
  <inkml:trace contextRef="#ctx0" brushRef="#br0" timeOffset="36796.2632">6152 1596 304,'0'0'482,"0"0"-438,0 0 84,0 0-8,0 0-49,0 0-28,16-44-28,-16 61-12,0 5 9,0 7 0,-3 0-5,0-2-2,3-1-3,0-6 1,0-4-3,0-5-7,0-5-13,0-5-6,0-1 0,0 0 21,0-10 2,0-14-7,0-6 1,6-6 7,1-5 1,-1-4-1,-1 1 2,-2 0 2,3 7 5,1 6 6,2 6 19,3 7 11,6 6-12,1 8-6,4 4-14,2 0-6,-2 14-1,-6 8-2,-10 1-1,-7 7 0,-4-1 1,-24-1-2,-8 1-28,-2-4-4,2-3-12,9-5-2,10-4 7,10-7 16,7-2 15,0-3 8,24-1 22,7 2 45,5-1 8,1 1-9,-6 2-5,-8 3-26,-7 1-8,-8 4-17,-5 5-10,-3 2-1,-8 1 1,-12 0-8,-9-4-38,2-4-31,2-7-81,4-5-51,12-3-184</inkml:trace>
  <inkml:trace contextRef="#ctx0" brushRef="#br0" timeOffset="37311.9285">6495 1523 391,'0'0'446,"0"0"-421,0 0 59,0 0 0,0 0-30,77 73 8,-75-32 0,-2-1-27,0-3-17,0-5-10,-6-7-4,-2-8-4,1-6-18,0-8-45,2-3-9,-1-5 20,1-17 10,0-9 1,5-6 37,0-5 4,0-2 2,16 2 4,-4 2 3,9 7 21,1 4 0,2 8 3,0 7-3,0 8-6,-5 4-5,2 2-11,-3 7-4,-8 10 2,-4 3-5,-6 4-1,0 2 0,-13-1-3,-5 1-2,-3-4-8,7-2-5,7-6 2,7-2 4,0-1 12,16-6 6,4 1 35,5-2 20,-2-1 16,-7-3-26,-3 3-20,-8-2-14,-5 4-12,0 0-4,0 4-2,-12-1-1,-13 1-15,-5-4-42,-3-5-72,8 0-38,5-11-155,14-16-280</inkml:trace>
  <inkml:trace contextRef="#ctx0" brushRef="#br0" timeOffset="37487.437">6984 1233 448,'0'0'722,"0"0"-714,0 0 2,0 0 10,54 90 1,-54-44-18,-6-1-3,-15 1-121,-2-8-204</inkml:trace>
  <inkml:trace contextRef="#ctx0" brushRef="#br0" timeOffset="43692.5678">3907 1942 173,'0'0'62,"0"0"-41,0 0 22,0 0-4,0 0-17,0 0 1,0 0-5,-11 0 1,11 2 17,-1-2 23,-1 0-7,2 0 1,0 0-6,0 0-5,0 2-2,0-2-1,0 0-16,0 0-8,0 1-4,0-1-9,0 1 5,0 1 2,6-2 4,-1 0 1,2 0 11,2 0 5,-3 0-6,5 0-8,0 0-2,3 0 0,-2 0-2,4 0 0,-2 0-7,-2 0 5,3 0 0,-4-2 0,1 1-2,-1 0-1,2-1-4,1 2-2,2-2 0,-1 2 1,3 0-2,-3-3 4,1 1 3,-2-1-7,5 0 5,-3 0 8,-1 2-10,3-1 0,-5-1 1,2 1-2,-1 0 3,-3 2-4,3-1 2,-2 0-2,5-2 0,-2 0 4,4 1-2,-2-3 1,0 3 3,-3-1 5,-2 1-5,-3 1-3,-2 0 1,1-1-2,2-1 3,-1 0-5,4 1 1,-1-1-2,-1 3-2,4-1 2,-3-1 4,-1-1-1,0 2-2,0-2 1,2-1-2,-3 4 8,2-3-5,2-1 2,-2 1 4,1 1-8,1-1 0,0-1-1,-1 1 1,1 0 2,1 1-2,0 0-1,-6-1 1,2 3-1,-4-4 1,3 3 0,-1-2-1,3 2 0,6-2 3,0 1-5,2 0 4,-1-1-2,0 0 0,-5 1 0,-5 1 1,-2 0 0,-4 1-1,-3 0 2,1 0 1,-1 0-2,2-1 1,1-1-1,0 1 0,0-1-1,0 1 0,2 0 0,-2-1 1,-1 0-1,-2 2 1,0 0-1,0 0 9,0-1-7,0-1 8,0 0-4,-7-1-3,-4-3-1,-5 0-1,-5 1 2,-1-2-3,-5-2 0,2 2 0,2-1 0,2 0 3,4 2-3,3 0-2,5 2 2,2 3 2,5-1-2,2 2-2,0 0 1,0 0-9,0 0 1,7 0 2,5 0 7,2 0 1,4 3 1,-3-1 1,6 1-2,-4 1 2,0-1 0,-2-1 3,-2 0-5,-2 0 4,1 1-5,-6-2 4,0 1 3,-2-2 0,-2 0 1,2 0 0,-3 0-2,-1 2-4,0-2 2,0 0-1,0 0 0,0 0 2,2 0-4,1 1-1,0 1-1,-2-2 1,1 2 6,1 1-6,-3-3 2,0 1 0,0 2-2,0 2 3,0 1 1,0 5 1,0 4 7,0 2-1,0 1 1,-3 2 3,-3-3-3,0-3 0,-3-3 2,0-2-5,0-1 1,6-2-6,-1-2-2,3-3 1,1 0-2,0-1 0,0 0 0,0 0-1,0 0-13,1 0-55,15 0-120,3-1-162</inkml:trace>
  <inkml:trace contextRef="#ctx0" brushRef="#br0" timeOffset="44692.9966">3889 2000 79,'0'0'281,"0"0"-195,0 0 4,0 0 6,0 0-21,0 0-9,0-2-17,4 2-35,7 0-10,5 0-4,4 0-3,5 0-100,6 0-97,1 0-212</inkml:trace>
  <inkml:trace contextRef="#ctx0" brushRef="#br0" timeOffset="44850.707">4156 2017 620,'0'0'75,"0"0"-63,0 0 34,0 0-20,0 0-26,0 0-15,54-12-59,-41 12-71,-1 2-96</inkml:trace>
  <inkml:trace contextRef="#ctx0" brushRef="#br0" timeOffset="45033.0131">4392 2019 475,'0'0'57,"0"0"-48,0 0 30,0 0-18,0 0-18,0 0-3,80-10-15,-74 10-49,3 0-28,0 0 14,-2 0 16,2 3-18,-1-1-21</inkml:trace>
  <inkml:trace contextRef="#ctx0" brushRef="#br0" timeOffset="45151.1046">4578 2017 106,'0'0'155,"0"0"-12,0 0-3,0 0-34,0 0-45,0 0-33,70 0-23,-58 0-5,6 0-62,-3 0-119,-3 0-165</inkml:trace>
  <inkml:trace contextRef="#ctx0" brushRef="#br0" timeOffset="45295.4657">4845 2031 710,'0'0'137,"0"0"-127,0 0-7,0 0-3,0 0 0,83-22-89,-75 22-99,3 3-219</inkml:trace>
  <inkml:trace contextRef="#ctx0" brushRef="#br0" timeOffset="45426.223">5109 2034 701,'0'0'0,"0"0"-30,0 0 28,0 0-82,0 0-75,0 0-7</inkml:trace>
  <inkml:trace contextRef="#ctx0" brushRef="#br0" timeOffset="45549.749">5278 2034 86,'0'0'138,"0"0"-119,0 0-13,0 0-6,0 0-63</inkml:trace>
  <inkml:trace contextRef="#ctx0" brushRef="#br0" timeOffset="49806.6861">6204 1990 371,'0'0'136,"0"0"-57,0 0 15,0 0-25,0 0 12,0 0 39,-42-14-60,79 14-35,11 0-4,10 0-3,11 0 14,3 0-3,-2 0-7,-5 0-4,-13 0 5,-13 0-9,-9 0-4,-9 0-4,-12 0-2,-8 0-1,-1 0-3,-4 0-5,-20 0 3,-9 0 1,-9 0 2,-7 0-1,0 0 0,-5 0-4,4 0 4,6 0 5,14 0-5,14 0 0,12 0 4,4 0 16,0 0 26,16 0-9,8 0-20,11-3-14,2 1 4,1-1-7,-2 3 1,-6-1 0,-5 1-2,-9 0 1,-7 0-1,-7 0-7,-2 0-17,0 0-18,-19 0 19,-14 0 22,-9 0 2,-6 3 0,-1-2-1,-2-1-3,1 0 1,5 0 2,5 0 2,10 0 2,12 0 5,10 0 7,8 0 2,0 0 4,23 0-10,15 0-9,19 0 1,7 0-2,0 0 2,-7 0-3,-13 2 1,-14-2-3,-13 0 1,-11 3-5,-6-1-22,-4 3-25,-25-1 27,-17 2 13,-12-1 12,-6-1-2,3-1 1,0-3 2,4 1 0,12-1 1,17 0 1,12 0 9,14 0 11,2 0 36,22 0-8,19-5-35,15-1-12,11 0 2,6 1-1,-1 1 6,-6 0-3,-10 1-6,-16 3 2,-15-2-2,-12 2-2,-12 0-3,-1 0-6,-4 0-4,-23 0 4,-12 0 8,-13 2 2,-2-2 0,-2 0 0,1 0-2,5 0-1,7 0 2,13 0 1,14 0 0,7 0 0,9 0 3,0 0 6,7 0-6,14 0-3,6 0 2,3 0 0,7 0-2,0 0 3,2 0-3,-1 0 0,-4 0-4,-9 0 3,-9 0-5,-11 3-19,-5-3-11,0 0-2,0 0 5,-5 0 13,-12 0 16,-10 0 4,-1 0 1,-5 0 0,-3 0-1,6 0 0,5 0 1,8 0 2,8 0 0,9 0 11,0 0 23,3 0-11,18 0-22,12 0-3,10 0-1,5 0 2,3 2-2,-4 1-1,-5-1 0,-9 0-3,-3-2-12,-9 2-5,-9-2-9,-5 0 9,-7 0 4,0 0-14,0 0-28,-1 0 14,-13 0 24,-2 0 1,1 0-1,-3-2-10,1 1 11,-1 1 3,-2 0-4,-1 0-4,2 0-15,-2 0-27,6 0 16,0 0-44,5 0 45,6 0 10,1 0 9,1 0 19,0 0 9,0 0 3,1 0-4,1 0-63,0 0-56,0 0 28,1 0 12</inkml:trace>
  <inkml:trace contextRef="#ctx0" brushRef="#br0" timeOffset="50498.0709">6623 2020 74,'0'0'58,"0"0"-47,0 0-7,0 0 3,0 0-6,0 0-2,0 0-4,-9-1-6,9 1-16,0 0 25,-1 0 2,1 0 11,-2 0 6,2 0-5,-1 0-1,1 0-11,0 0-10,-2 0-27,2 0-25</inkml:trace>
  <inkml:trace contextRef="#ctx0" brushRef="#br0" timeOffset="51218.314">6591 2029 24,'0'0'46,"0"0"-17,0 0-21,0 0-6,0 0-1,0 0-1,0 2 1,0-2-1,0 0 2,0 0 2,0 3-4,0-3 5,0 0 10,0 0 8,2 0-3,-2 0-11,0 0-6,0 0 3,0 0 4,0 0-4,0 0-3,0 0-3,0 0-1,0 0 1,0 0 3,0 0-3,0 0 3,0 0-1,0 0 3,0 0-5,0 0 2,1 0-2,-1 0-1,0 0-26,2 0-9,-2 0-9,0 0-20</inkml:trace>
  <inkml:trace contextRef="#ctx0" brushRef="#br0" timeOffset="67456.9519">9758 1869 568,'0'0'92,"0"0"-60,0 0 73,0 0 7,0 0-9,103-2 18,7 2-21,37 0-11,25 0-35,21-10 2,3-3-17,-2 2 10,-8 1-13,-7 3-5,-15 0-5,-20 3-11,-18 0 0,-32 0-14,-22 4 2,-28 0-2,-22 0-1,-14 0-2,-8 0-2,0 0-2,0 0-9,-18 0-6,-15 0 9,-16-3 12,-15 1-8,-9 2 7,-15 0-7,-14 0 0,-15 0 8,-16 5-4,-1 4-4,1 1 5,4 1-1,15 2 3,17-1 1,20-3 0,29-3 2,25-2-1,23-4 2,11 0 0,53 0 0,36-7 3,37-5 0,21-5 3,-1 3 4,-7 2 14,-12 0 0,-13 6-1,-17 0-19,-21 1 1,-20 5-7,-25 0-2,-19 0 1,-16 0-5,-7 0-11,0 0-5,-25 8 1,-17 1 8,-17-1 4,-21-2 3,-15 1-3,-9-4-2,-4 2 6,2 0-5,3 2 4,14-3 4,17 1 0,24-4 1,28-1 0,20 0 2,0 0 14,36-6-1,26-6-14,24-2 4,20 1-2,12 1 1,0 1 1,-7 4-5,-12 5-2,-14 2-3,-13 0 1,-17 0 1,-19 0-12,-22 4-16,-14 4-49,0 3-5,-25 1 33,-13 0 13,-10-3 17,-12-1-11,-4-1 11,-2-1 15,-5-2 5,2-1 2,8-1 2,12-2-2,16 0 0,16 0 0,9 0 0,8 0 3,0 0 4,0 0-2,3 0-5,14 0 0,12 0-14,8 0 14,9-2 2,-1-1-1,0 3-2,-5-4 2,-6 4-3,-2 0 4,-6 0-5,-3 0 0,-8 0 1,-3 0-2,-5 0-2,-5 0-13,-2 0-7,0 0-11,0 0 9,0 0 4,0 0 10,0 0 1,0 0-2,0 0 2,0 0 10,0 0 3,0 0 0,0 0-6,0 0 3,0 0-13,0 0-12,1 0 1,2 0-26,4 0-62,3 0 46,3 0 26,0 0 21,1 0 1,1 0 9,-2 0-11,1 0-8,-1-1 9,-2 1 0,0 0 6,0 0 2,-1 0-34,2 0-10,-3 0 3,0 0 6,3 0 3,-1 0-50</inkml:trace>
  <inkml:trace contextRef="#ctx0" brushRef="#br0" timeOffset="75322.6045">4459 1905 224,'0'0'0,"0"0"5,0 0-5,0 0 0,0 0 0,0 0 0,0 0 0,-2 0 2,2 0 14,0 0 18,0 0 12,0 0-4,0 0-7,0 0 2,0 0-6,0 0 0,0 0 4,0 0 1,0 0-4,0 0-4,0 0-2,0 0 9,0 0 3,0 0 17,0 0-4,0 0-4,2 0-4,6 0-23,0-4-6,3 1-6,-1 0 1,0-1-2,1 1-1,2-1 2,-1 1-6,3 0 1,0 0-1,4 0-1,1 2 2,-1-3-3,0 1 0,-2 1 1,4-2 0,-3 1 0,0-2-1,-2-1 3,-4 2-2,0-1 5,-3 3 8,-5 0-3,-2-1-5,-1 2 0,-1 1 0,0 0-3,0 0-1,0 0-1,0 0-1,0 0 2,0 0-2,2 0 2,-2 0-2,0 0 0,0 0-4,0 0 3,0 0 1,0 0 2,0 0-2,0 0 0,0 0 0,0 0-3,1 0-1,1 0 4,-1 0 2,-1-1-1,0-1-1,0 2 0,0 0-15,0-3-6,-1 3 0,-5-7-4,-3 3 13,3-1-2,0-3 7,0 3 7,0-2-2,0 2 4,-1-2-2,1 3 1,1 0-1,1 2 0,-1-1 1,2 1 0,3 2 3,0 0 2,0 0 7,0 0 1,0 0 4,0 0-4,0 0-8,0 0 2,3 0 11,9 0-9,3 0 0,0 2-3,0 1 4,0-3-1,-3 0 6,0 0-4,-5 0 4,1 0-2,-1 0 0,-3 0-3,1 0-5,-2 0 2,0 0-2,-3 0 4,0 0 2,0 0 2,0 0 4,0 0 2,0 0-3,0 0-5,0 0-1,0 0-1,0 0-6,0 0 2,0 0-2,0 0 0,0 0-1,0 0-1,0 0 0,0 0 1,0 0-2,0 0 1,0 0 4,0 0-6,0 3 0,0 3-1,0 4 1,0 0 1,-6 1 3,1-1 0,-2-2-2,4-1-2,0 0 1,3-4-2,0 1 1,0 1-4,0-2-41,0 2-64,0-2-7,2 1-10,5-2-145,-1-2-132</inkml:trace>
  <inkml:trace contextRef="#ctx0" brushRef="#br0" timeOffset="76296.1548">4817 1765 470,'0'0'41,"0"0"2,0 0 70,0 0-58,0 0-13,0 0 5,0 0-13,0 0-16,0 0 11,0 0 12,0 0-4,9 0-2,4 0-3,2 3-8,4 1 0,-2-1-9,2-1 5,-3 1-3,-7-3 1,-4 2 2,-2-2-6,0 0-1,-3 0-1,0 0 3,0 0 2,0 0 5,0 0-6,0 0-3,0 0 2,0 0-4,0 0 1,0 0-6,0 0 6,-6 0-2,1 1 0,1 4 3,-1-1-8,0 1 1,-1 4 0,1-2 2,-1 6-3,-3-1-2,4 2 2,-2-2 1,1-2-3,2-3-1,1 0 0,0-3-2,1-1 2,2-2-1,-1-1-1,1 0 1,0 0-1,0 0-2,0 0-30,0 0-10,0 0-84,0 2-45,0-2-22,0 3-96,-3 2 12</inkml:trace>
  <inkml:trace contextRef="#ctx0" brushRef="#br0" timeOffset="80423.474">4660 1936 372,'0'0'94,"0"0"-84,0 0 54,0 0-14,0 0-36,0 0-3,0 0-11,0-5 0,0 4-6,-2 1 6,1-2 2,-1 1 5,1 1-3,1-2 17,0 0 25,0 2 9,0 0 6,0 0-18,0 0-2,0 0-2,0 0-10,1 0-14,7 0 2,0 2 6,2 3-1,-4 2-4,-4-2-4,2 1-7,-4 0-7,1-1 3,-1 2-3,0-3-31,0-1-89,0 0-117,0-3-246</inkml:trace>
  <inkml:trace contextRef="#ctx0" brushRef="#br0" timeOffset="81606.6152">4967 1408 12,'0'0'188,"0"0"-170,0 0 68,0 0-8,0 0-41,0 0 19,-9-53-5,3 45-29,1 0 2,-3-1 27,3-2 5,1 0-9,2-1 4,2 0 7,0 2-14,0-1-6,0 0-2,5 2-17,-2 4-2,3 0-9,-3 3 4,-1 2-6,3 0-3,0 0-3,4 0-1,1 7 1,2 4 0,2 0 1,-7 3 0,-1-2-1,-6 4-1,0-1 1,-6 3 7,-9-1-6,-3 2 7,2 2-3,-2-2-5,4-1-2,4-2 2,4-2 0,5-1 0,1-3-3,0 0 3,3-2 5,8-2-1,0-3 7,3-1 5,0-2-3,-3 0-1,-1 0-4,-2-5 1,-4-4-5,-1-4 5,-1-3-2,-2 1-1,0 0 14,0 2-11,0 2-3,0-1-1,0 2-3,-2-4-2,-8 2-3,0-2-6,-3 1-9,1 4 3,-1 2-16,7 1-13,3 4-26,3 0-26,0-1-112,9 1-118</inkml:trace>
  <inkml:trace contextRef="#ctx0" brushRef="#br0" timeOffset="81983.1065">5119 1306 270,'0'0'357,"0"0"-342,0 0-9,0 0 23,0 0-17,0 0 2,-12 50 1,2-32-12,3-3 1,2-2-2,2-7 2,3-2-1,0-2 4,5-2 30,8 0 28,5 0-22,4 0-1,-2 0 3,2 0 1,-1 0-14,-6 0-12,1 8-6,-5 1-2,-4 2-2,-1 0 0,-5 0-4,-1 0 1,0-4-1,0 0-5,-13-1-1,-5-1-4,-4-4-34,0-1-52,-2 0-54,3-1-75,6-14-218</inkml:trace>
  <inkml:trace contextRef="#ctx0" brushRef="#br0" timeOffset="82500.0458">5140 1317 107,'0'0'698,"0"0"-698,0 0 0,0 0 25,0 0-16,87-38-6,-74 36 10,2-1-8,0 0-3,3 1 0,-5 0-2,-3-1 2,4 0 5,-5 1 3,-3-2-1,-3 4 8,-3 0 3,0 0 0,0-3-8,0 3 1,0 0-13,0 0-1,-4 0-2,1 0 3,3 3-2,0 3 2,0 2 11,0 0-5,1-2-1,11-3 14,2-1 10,3-2-8,0 0-9,1 0 1,0-3-2,-2-6-3,-4 0 1,-3-1-3,-5 3 9,-4 0 5,0-1 3,-2-1-7,-15 2-14,-1-1-2,-3 6-2,2 1 1,7 1-5,-2 0-10,7 0-24,1 0-44,-1 0-28,7 6-36,0 1-42,0 3 8,0-2-109</inkml:trace>
  <inkml:trace contextRef="#ctx0" brushRef="#br0" timeOffset="87336.0357">6594 4321 1365,'0'0'130,"0"0"-130,0 0 56,0 0-35,0 0-3,11 116 29,-11-67-13,0-1-25,0-5-8,-3-3-1,-3-6-4,-4-9-44,2-6-22,4-9-24,2-10-4,2 0 33,0-20 65,0-11-8,6-10 8,9-2 19,-3-3 15,7 2 19,-2 1-1,4 6-3,-1 5-11,2 6-14,3 3-5,3 6-11,2 6-8,4 6-1,-1 5-8,-6 0-28,-5 19-67,-16 8-87,-6 4-129,-20 1-287</inkml:trace>
  <inkml:trace contextRef="#ctx0" brushRef="#br0" timeOffset="87837.057">6704 4624 1233,'0'0'133,"0"0"-113,119-20 142,-70 6-93,-4 3-29,-5-1-10,-10 0-12,-11 2-15,-9 1 2,-8-1-3,-2-1-2,-11 2-22,-9 0-14,-9 8-4,1 1-6,3 7 7,4 14 21,7 5 10,8 3 4,6-1 0,0-4-3,17-6-11,13-7 14,6-5 4,5-6 1,6-3 0,5-18-1,3-8 0,1-14 2,4-6-1,-3-8 1,-5-2 3,-13 1 9,-17 7 18,-17 10 4,-5 13-17,-4 16 2,-20 12-21,-12 6-6,-6 30 4,-3 20 2,6 19 6,10 12 6,6 12 5,10 7 16,4-6-9,3-6-17,5-15-5,1-17-2,0-13-8,0-15-5,0-11-52,1-12 8,-1-11-58,0 0-44,-6-23-31,-12-15-221,-4-10-117</inkml:trace>
  <inkml:trace contextRef="#ctx0" brushRef="#br0" timeOffset="87954.0311">7036 4742 312,'0'0'736,"0"0"-656,0 0 63,112-66-50,-48 55-65,13 3-27,9 2-1,6-3-172,5 0-390</inkml:trace>
  <inkml:trace contextRef="#ctx0" brushRef="#br0" timeOffset="88229.3496">7886 4746 973,'0'0'336,"0"0"-322,0 0 108,101-14-22,-48 4-48,8 3-11,2 0-13,-2 1-21,-4 0-5,-7-2-2,-6 0-10,-7-4-52,-8-2-50,-9-2-59,-8-2-95,-12 1-131,0 0-179</inkml:trace>
  <inkml:trace contextRef="#ctx0" brushRef="#br0" timeOffset="88433.1333">8268 4539 551,'0'0'631,"0"0"-593,0 0 72,97 11 38,-59 9-67,-3 3-14,-6 4-14,-10 4-25,-7 0-18,-6 2-7,-6-2 0,-2 0-3,-20-1-2,-8-6-18,-1-5-52,-2-6-56,3-9-82,14-4-142,13 0-440</inkml:trace>
  <inkml:trace contextRef="#ctx0" brushRef="#br0" timeOffset="88812.8553">9209 4497 1167,'0'0'94,"3"-77"-76,-25 48 21,-12 11 14,-15 11-48,-9 7-4,-8 7 1,0 17-2,12 7-2,20 0-1,22-2-8,12-3-9,30-6 19,22-4 1,12-6 24,3-3 37,-4 0 35,-11 1 2,-13 2-20,-12 4-35,-8 7-17,-10 9-7,-9 8-12,0 8 4,-13 4-7,-7-5-1,-2-3-3,1-7-17,3-9-59,5-8-97,5-14-142,8-4-285</inkml:trace>
  <inkml:trace contextRef="#ctx0" brushRef="#br0" timeOffset="89098.6533">9484 4514 549,'0'0'667,"0"0"-652,0 0 79,0 0-28,0 0-65,0 0 14,-30 118 10,27-71-15,3-5-4,4-8-4,19-11-2,5-12 1,6-11 11,4-2 0,1-24 33,-1-8 23,-7-2-6,-9-3-18,-11 4-15,-11 0-8,0 6-19,-13 9-2,-11 5-20,-1 11-19,-5 4-72,-2 0-62,3 11-168,9-2-220</inkml:trace>
  <inkml:trace contextRef="#ctx0" brushRef="#br0" timeOffset="89393.313">9978 4360 1098,'0'0'221,"0"0"-215,0 0 68,0 0 30,0 0-104,0 0 1,72 15-1,-72 10 1,0-4-1,3-8 3,9-5 0,5-8 2,-2 0 6,1-8 7,-1-14 19,-7-2 15,-5-1 3,-3 1-30,0 3-3,-3 4-13,-9 7-7,-5 4-2,0 6-4,0 0-7,0 11-13,0 11-44,3 5-60,2-1-97,6 1-161</inkml:trace>
  <inkml:trace contextRef="#ctx0" brushRef="#br0" timeOffset="90742.172">6699 5884 882,'0'0'145,"0"0"-127,0 0 69,0 0 14,0 0-32,0 0-29,-70 45-13,62 9 7,8 1-15,0-6-5,8-8-14,14-12-7,3-7 4,4-10-2,-4-12 0,-1 0-3,-6-17 8,-8-16-6,-5-12 2,-5-3-1,-5-3 5,-14 5 2,-2 12-2,2 12 0,7 13-3,5 7 2,7 2-4,0 0-9,25 7-15,21 7 29,12-2 18,-1 3 15,-6-1 14,-15 1-7,-7 5-9,-8 5-18,-7 5 0,-4 6-6,-7 3-3,0 2-1,1-5-1,6-9-2,7-10-1,7-12-4,9-5-5,3-12 6,0-17 4,-5-8-3,-3-9 3,-5 0 6,-7 0-5,-4 9 4,-6 14 5,-5 13-3,-1 10-7,0 8-16,0 20-16,0 7 32,0 5 4,0-3-3,8-3 0,11-6 8,5-7-5,1-10 1,5-6 1,3-5 0,1-10 0,1-15 4,-7-10 4,-1-6-1,-12-7 10,-11-10-11,-4-3-6,0 1-5,-12 13 0,-3 16-1,6 16 0,5 15 0,-2 4-2,4 33-5,2 16 7,-1 14 14,-1 5 10,2-5-18,0-5-6,0-6 0,5-12-17,12-7-69,2-14-118,-1-12-162,-6-11-630</inkml:trace>
  <inkml:trace contextRef="#ctx0" brushRef="#br0" timeOffset="90885.7174">7564 6028 1321,'0'0'104,"0"0"-102,98-47 79,-60 47-41,8 0-40,3 2-8,3 13-135,-1-1-341</inkml:trace>
  <inkml:trace contextRef="#ctx0" brushRef="#br0" timeOffset="91257.3766">8034 6161 1515,'0'0'46,"91"-34"-34,-34 20 44,-1 7 5,-1 0-43,-7 4-4,-8 3-6,-7-3-8,-10 2-5,-7-2-24,-8 0-35,-8-4-39,0-5-59,-26-5-72,-11-8 30,-8 0 52,4 3 71,11 3 81,11 6 129,15 6 79,4 4 49,3 3-67,28 5-88,11 15-32,10 7-3,-6 3-14,-7 2-13,-13 2-23,-11 2-14,-11 3-3,-4 1-15,-4-1-73,-22-6-130,-5-11-281</inkml:trace>
  <inkml:trace contextRef="#ctx0" brushRef="#br0" timeOffset="91823.0356">8863 6131 992,'0'0'137,"0"0"-130,30-88 90,2 61 19,12 1-42,5 7 17,2 9-25,-6 5-31,-11 5-16,-9 5-8,-13 18-11,-9 13 0,-3 7 0,-18 10 1,-22 5-1,-6 0 0,-2 2-19,12-6-4,14-11-13,18-12-1,4-12-6,29-13 32,13-6 11,7-9 14,-1-16 16,-9-9 13,-11-7 6,-14-2-12,-14-1-5,-8-5-24,-29 1-8,-15 6-2,-6 9-14,-5 15-16,13 12-28,12 6-37,13 0-36,16 9-73,9 4-73,4-4-97</inkml:trace>
  <inkml:trace contextRef="#ctx0" brushRef="#br0" timeOffset="92040.28">9218 6086 426,'0'0'266,"123"-16"-163,-77 13 37,-16 1-28,-11 2-41,-7 2-22,-6 17-9,0 8 21,0 6 6,9 7 14,3 3 1,4-1-7,0-3-3,-5-6-35,-5-6-22,-9-5-8,-3-5-7,-2-4-3,-23-7-37,-5-6-77,-13 0-64,0-24-201,4-10-290</inkml:trace>
  <inkml:trace contextRef="#ctx0" brushRef="#br0" timeOffset="92376.0942">9427 5997 1170,'0'0'118,"102"-55"-77,-46 45 38,-4 10-70,-4 0-9,-8 13-17,-5 6-88,-4 3-102,-4-4-45,-8-2 12,-5-5 119,-10-4 107,-4-4 14,0-2 102,-4 2 73,-16 2-19,1 7-20,3 5-53,8 7-34,8 1-14,10-1 5,26-2 19,9-8 4,9-7-11,-2-7 7,-7 0 9,-8-4-8,-9-9-4,-16-4-9,-12-3-24,-1-1-22,-29-3-1,-10 5-18,-6 2-20,1 7-50,1 3-57,3 6-82,8 0-204</inkml:trace>
  <inkml:trace contextRef="#ctx0" brushRef="#br0" timeOffset="92845.9369">11272 5299 993,'91'-25'361,"11"5"-358,-7 8 11,-19 7 27,-26 5-31,-24 0-10,-19 17-20,-7 12-166,-32 10-89,-16 5-172</inkml:trace>
  <inkml:trace contextRef="#ctx0" brushRef="#br0" timeOffset="92980.2519">11312 5659 1271,'0'0'118,"109"-3"-104,-39-10 121,2-3-83,-5 2-39,-11 3-13,-12 0-6,-13 2-117,-14-3-219,-11-6-268</inkml:trace>
  <inkml:trace contextRef="#ctx0" brushRef="#br0" timeOffset="93178.4619">11761 5079 1523,'0'0'35,"93"-11"-33,-41 52 43,-1 23 13,-7 23-10,-12 16 15,-22 6-8,-10 3-36,-13-3-12,-30-3-7,-10-14-1,-12-13-31,-5-20-44,-4-23-80,4-24-183,14-12-396</inkml:trace>
  <inkml:trace contextRef="#ctx0" brushRef="#br0" timeOffset="93706.6334">13254 5003 472,'0'0'54,"0"0"-53,0 0 13,0 0-10,0 0-4,0 0-97,2-10-62</inkml:trace>
  <inkml:trace contextRef="#ctx0" brushRef="#br0" timeOffset="95391.9956">13095 5196 371,'0'0'112,"0"0"41,0 0 70,4-94-39,-4 58-12,-7-2-46,-17 6-40,-9 9-12,-6 9-30,-4 14-38,0 7-6,3 35-8,5 20 6,10 11 1,12 4 0,11-6-6,2-12-47,19-10-17,16-15-31,8-14-31,8-18 43,5-2 34,2-26 55,-2-11 1,-2-3 20,-10-1 44,-10 7 34,-11 11 1,-13 9-31,-7 12-19,-3 2-24,0 8-25,-1 20-18,-10 3 18,3 5 1,1-7-1,4-7-31,3-5-12,0-10-30,0-7 0,1 0 35,12-9 38,3-12 2,-2-6 5,-2 0-2,-7 0 8,-3 5 3,-2 3-7,0 7 0,0 5-3,0 4-1,0 2 21,0 1-4,5 0-8,5 0-5,2 0 6,2 0 4,2 0 8,0 5-7,2 6-9,0 3-2,-1 1 8,-4-1-12,-1 3 2,-6-2-7,-5 2-4,-1-5 4,0-5-29,0-2-3,0-5-6,-1 0 7,1-3 31,0-12 15,0-5-2,11-1 12,10 3-1,6 1 10,2 5-1,-2 6 8,-4 5 4,-4 1-17,-5 0-12,-3 14-14,-4 6-2,-1 3 1,-6-1-2,0 2 0,0-7-6,-3-5-33,-7-2 0,1-9 10,3-1 15,0 0 15,0-17 11,6-6 2,0-4 15,0-1 16,16 1-8,6 5-12,-2 6-4,2 5-1,-4 7-9,-3 4-10,3 1-2,-1 16-17,3 6-66,3 2-65,-6-2-121,1-2-254</inkml:trace>
  <inkml:trace contextRef="#ctx0" brushRef="#br0" timeOffset="96087.7388">13975 5327 1354,'0'0'153,"0"0"-150,0 0 93,0 0-82,0 0-3,9 84-11,-18-20 16,-6 3-4,0-3-10,0-7-2,3-11-1,2-10-15,1-13-47,4-9-17,4-14-18,1 0-5,0-25 74,0-16-56,0-12 57,4-12 28,13-8 13,2-2 3,5 5 25,-2 12 2,1 13 14,-7 18-5,-1 14-22,-7 8-29,-1 5-1,-1 3-12,3 16-13,1 3-61,2 2-10,6 1-34,4-4-101,8-1-23,5-13 87,1-5 104,-2-2 63,-3-2 180,-7-10 45,-8 1-11,-10 5-46,-6 4-33,0 2-56,0 0-75,-16 14-4,1 8 0,-1 3-2,8-2-7,5-3-34,3-5-23,0-6-1,7-9 28,10 0 36,3-11 3,3-7 9,1 0 11,-2 2 24,0 6 27,-3 5-23,0 5-27,-2 0-14,-1 7-7,-4 6 0,0 4 0,-5 2 3,-2-3 1,-4-2-3,-1-6 0,0-5-1,0-3-8,0 0 8,0-15 16,0-11-5,2-5 10,10-3 18,7 0 2,3 1-15,5 5-14,4 6-12,7 8-37,2 4-189,9 5-399</inkml:trace>
  <inkml:trace contextRef="#ctx0" brushRef="#br0" timeOffset="96747.207">15350 5517 1098,'0'0'25,"109"-35"49,-48 18 38,0-2-57,-7 2-20,-14 2 10,-13 1-8,-15-1-21,-9 0-6,-3 0 1,-12 1-11,-18 4-7,-7 6 1,-8 4-2,3 9 3,5 21 1,7 6 4,14 6-3,11 1 1,5-5 1,10-6 0,18-10-1,8-8 0,10-7-3,9-7-51,4-2-63,4-18-95,-1-6-122,-6-3-128</inkml:trace>
  <inkml:trace contextRef="#ctx0" brushRef="#br0" timeOffset="97603.966">16069 5331 594,'0'0'279,"0"0"-160,0 0 23,0 0 15,0 0-68,0 0-11,37-60-23,-26 77-40,2 9-14,-2 9 5,-5 3-5,-6 0-1,0-1 0,-8-5-8,-7-8-22,-1-10-2,4-6 7,5-8 6,4-5 19,3-17 15,0-10 1,14-5-4,7-3 3,0 2-15,2 3-1,-1 7-30,-4 8-30,1 8-51,-4 7-19,2 5-39,-5 0 23,1 0 64,0 5 83,2 1 20,0-2 95,1 1 39,1 2-21,2 3-10,0 5-47,-2 6-19,-1 6-23,-7 2-15,-7 2-11,-2-1-4,-2-2-4,-17-4-3,0-9-36,-1-7-16,3-8-16,8-1-8,6-20 52,3-9 10,4-4 17,20-2 13,7 2 10,4 3 4,0 5-2,-5 11 1,-9 6-13,-10 9-2,-4 0-11,-4 10-13,-3 13 8,0 5 5,0 4 2,-10 2 5,2-5-7,5-3 0,3-8-3,0-9-2,5-6 5,11-3 8,3-2 1,4-15-2,-4-3-4,-6-5-3,1 0 0,-5 0-18,1 1 6,4 0 8,2 2 3,6 7 1,8 5 3,3 7 14,3 3 9,0 3 12,-3 18 6,-6 7-18,-8 8-7,-9 3-4,-10 1-11,0-2 3,-13-5-7,-12-6 2,4-8-4,6-12-2,5-7 4,6-6 8,4-21 37,0-7 1,12-9-1,16-4-23,11-1-16,10 0-6,9 7-47,7 7-118,5 14-181,5 6-547</inkml:trace>
  <inkml:trace contextRef="#ctx0" brushRef="#br0" timeOffset="98011.9188">17726 5395 711,'0'0'194,"0"0"-68,0 0 87,0 0-84,0 0-32,0 0-37,78-12-29,-42 9-23,7 3-8,-9 0-5,-6 0-85,-9 2-151,-13 6-147</inkml:trace>
  <inkml:trace contextRef="#ctx0" brushRef="#br0" timeOffset="98174.8031">17738 5570 1253,'0'0'70,"0"0"-39,106-18 94,-71 11-90,-4 4-32,-3 3-3,2 0-48,2 0-117,4 0-80,2 0-119,-2-2-331</inkml:trace>
  <inkml:trace contextRef="#ctx0" brushRef="#br0" timeOffset="98676.2766">18441 5280 838,'0'0'50,"0"0"-36,0 0 22,0 0 33,0 0-39,0 0 4,-30-48-2,24 48-18,0 0 1,-1 9 33,7 0 5,0 5-22,0 3-1,0 2-13,0 3-1,4 0-2,5-3-1,-3-2-9,0-5-1,-2-1 2,1-5 2,-1-4 10,1-1 5,-1-1 4,5 2 4,9-2 8,0 0-4,4 2-10,-1-2-9,-7 0-5,-4 0 6,-4 0-5,-3 0 9,0 3-7,2 1-2,2 6 3,5 3-13,1 8 7,0-1-1,-3 4 8,-3-3-6,-5 1 0,-2 0-8,-2-2-2,-17-1 0,-9-7 1,-4-3-1,-7-5-7,2-4-12,3-1-30,4-21-35,9-4-48,9-11-183,9 0-367</inkml:trace>
  <inkml:trace contextRef="#ctx0" brushRef="#br0" timeOffset="99118.9348">18432 5294 1131,'0'0'185,"0"0"-182,113-31 68,-67 25-9,-2 3-53,-3 1-9,-3 0-1,-7 2-74,-2-1-66,-1-3 13,-6-3-31,4-3-48,-4-7 80,2-6 127,-5-7 46,2-3 78,-8 0 15,-5 5 2,-8 7-28,0 10-6,0 5-41,-6 6-28,-9 8-32,0 22-6,0 10 4,6 6 6,9 0-8,0-9 1,2-6 0,14-9-3,3-9 7,7-9 3,5-4 5,4-4 1,-3-18 0,-2-5-4,-8-5 3,-9-2 10,-6 0-8,-7 3-11,0 8-6,-9 8-2,-12 12-22,-9 3-28,-11 3-31,-6 18-81,-1 8-81,5 2-159</inkml:trace>
  <inkml:trace contextRef="#ctx0" brushRef="#br0" timeOffset="99463.0425">17923 6025 603,'0'0'503,"0"0"-493,0 0 57,82-21 67,-33 15-43,10 0-8,2 2-13,-3 2-40,-3-3-25,-4 2-2,-5 0-3,-6-2-42,-10 2-51,-10 2-59,-13 1-65,-7 0-110,-1 0-52</inkml:trace>
  <inkml:trace contextRef="#ctx0" brushRef="#br0" timeOffset="99615.2109">18129 6025 577,'0'0'253,"0"0"-164,0 0 56,0 0 0,0 0-40,0 0-5,12 14-47,30-12-45,8-1-8,4-1-90,1 0-111,2 0-150</inkml:trace>
  <inkml:trace contextRef="#ctx0" brushRef="#br0" timeOffset="108988.5116">4119 2014 64,'0'0'59,"0"0"-57,0 0 7,0 0 23,0 0 12,0 0 32,0 0-2,-29-12-4,23 11-12,2 1-2,1-1-5,0 1 7,3-2-16,0 2 7,0 0 12,0-1-13,0-1 5,9-1-7,8 0-11,6 2 4,7 0-6,6 1 9,7 0 5,2 0-8,8 0-6,4 0-11,3 0-2,-1 0-9,-5 0-4,-8 0 7,-8 0-6,-10 0-6,-6 0 0,-7 0 1,-5 0-1,-3 0-1,-3 0 3,-2 0-3,-1 0-1,-1 0-3,0 0 3,0 0-11,0 0 2,0 0-19,0 0 10,0 0 2,0 0 4,0 0 1,0 0 9,0 0-3,0 0 1,0 0-5,0 0-2,2 0 2,5 0-3,0 0 7,3 0 4,4 0-2,-5 0 2,0 0 0,0 0 1,2 0-8,1 0-3,-1 0 1,0 0-1,0 0 5,-3 0 3,-5 0 2,-3 0 0,0-2-4,0 2-10,0 0 2,0-2 11,0-1-2,0-1 4,0-2 0,0 2 0,0-3 0,0 4 1,0 1-1,0 1 3,0 1 1,0 0-1,0 0 0,0 0 2,0 0-5,5 0 1,8 0 1,10 0 1,3 0 0,0 3 3,-6 2 7,-3-3 14,-6 1-5,-1-2-6,-4 0-3,-2 1-4,-2-1-5,1-1-3,-3 2 1,3-2-2,-3 0 5,0 0-2,0 0 4,0 0-2,0 0 11,0 0 1,0 0-1,0 0-1,-6 0-10,-4-5-4,2 1-1,-4 1-3,0-2 3,2 3 0,-1-2 1,2 1-1,3 0 1,1 1 0,0 2 3,5 0 1,0 0 4,0 0 1,0 0 7,0 0-8,0 0-1,0 0-5,5 9 2,5 3 11,0 1-8,-2 0 5,-1-1-3,-1-1-7,-1-3 4,-5 1-5,0-2 1,0 0 0,0 1-5,-15 0 2,-9 1-20,-13 3-4,-11 0-3,-4 0-6,0-3-17,8 1-64,14-2-42,21-7-198</inkml:trace>
  <inkml:trace contextRef="#ctx0" brushRef="#br0" timeOffset="110766.4604">9566 1909 185,'0'0'225,"0"0"-202,0 0 23,0 0 41,0 0-3,0 0-17,-79-4 4,79 4-12,0 0 25,23 0 20,31 4-18,25 9-21,29 2-11,14-2-15,6 0 12,1-3-7,-9-3 3,-12-2 2,-16-2-21,-17-1-5,-20 0-6,-18-1-11,-19-1-6,-15 2-1,-3-2-11,-19 0-37,-28 0 17,-24-5 21,-18-4 1,-16 1-14,-5 1-2,-1 0 9,1 2 13,8 2 2,17 3 4,23 0-2,26 0 6,23 0-4,13 0 14,17 0 47,37 0-3,27 0-27,26 0-20,15 0-2,-1 0 9,-12 0 8,-12 0-23,-22 0-5,-19 0 0,-20 0-8,-18 0-10,-15 0-26,-3 0-40,-24 0-23,-14 0 8,-13 0 26,-3 0 25,0 0 7,-3-5 22,-1-2 11,0 1 7,3 0 1,6-3 0,12 4 0,13 2 0,12 3-43,10 0-80,2 0-30,0 0 17,11 0 67,5 0-30,-1 3-11,1 1 47,-2 1 26,-2-2-97</inkml:trace>
  <inkml:trace contextRef="#ctx0" brushRef="#br0" timeOffset="133110.3683">17766 8732 1140,'0'0'17,"48"103"-13,-9-30 40,-9 8 78,-9 2-68,-6 9-22,-11-2-24,-4-5 0,0-6-8,-4-21-4,-7-14-27,5-17-25,3-18-41,3-9-24,0-25 62,0-24-61,6-19 8,-1-20 71,-1-14 30,-4-8 11,-9 2 0,-13 5 12,-5 14 23,1 16 22,6 20 29,5 14-32,5 16 0,5 10-13,2 9 36,3 4-28,0 0-41,9 11-8,29 9 0,24 4 33,27-2-5,26-6-9,28-8 5,23-8-3,9 0-7,14-9 3,3-9 11,4 1 0,-1 0-15,-15 0-3,-21 0 1,-29 5 3,-33-1 6,-28 4-11,-25 3-2,-23 2-3,-14 3-2,-7 1-1,0 0-1,0 0-3,-7 0-1,-8 9 4,1 11 1,0 8 2,3 11 2,3 13 4,5 12-6,3 7 18,0 6-5,0 0-3,11-2-4,0-6-3,0-2-4,-3-7 3,-4-11-4,-2-4 0,-2-11 0,0-5 0,-3-8 0,-11-5 0,-9-7 0,-13-4 2,-23-5-1,-24 0-1,-30-4-1,-27-9-3,-25 0-6,-24 5-10,-9 8 10,4 4-3,10 16-4,20 3-4,13 0 1,20-1-3,21-5 5,22-4-4,20-7 0,18-4-23,15-2-16,15 0-39,20-8 3,0-5-50,20 0-129,9 1-14</inkml:trace>
  <inkml:trace contextRef="#ctx0" brushRef="#br0" timeOffset="133762.0144">16020 9225 371,'0'0'108,"0"0"-6,0 0 109,0 0-13,0 0-34,92-2-12,45 2-21,32-8-55,23-1-22,9-3-27,-8-1-9,-9-2-3,-24 3 5,-13 1-4,-25 2-6,-29 3-3,-31 2-7,-30 3-1,-26-3-8,-6-1-21,-28-3-10,-19-5-5,-10-2-4,-2-3 21,8-2 1,5 1 16,2 1 11,6 2 2,2 3-2,8 3 4,10 2 3,10 5 11,8 2 10,8 1 2,38 0-18,19 1 1,19 12 4,0 4 1,-14 2 2,-22 0 4,-21 3-17,-21 3-3,-6 0-3,-20 1 1,-22 6-2,-7-1-6,-3 2-51,8-5-89,12-10-198,23-11-492</inkml:trace>
  <inkml:trace contextRef="#ctx0" brushRef="#br0" timeOffset="134489.709">20089 9087 808,'0'0'123,"0"0"-46,0 0 79,0 0-11,0 0-53,115-24-39,-18 10-6,24-3-2,7-1-13,-7 1-5,-8 4 1,-17 2-8,-16 2-15,-13 4-4,-13 0 0,-18 4-1,-16 1-1,-12 0-26,-7-1-11,-1-4-8,-1-6 16,-21-6 7,-7-9-14,0-3 30,6 3 7,8 2 1,14 4 10,1 3 22,28 5-2,19 8-2,13 4 1,3 7 3,-4 14-6,-14 9 1,-16 6-10,-20 4 0,-9 9-7,-15 0 0,-18-2-10,-6-2 1,2-7-2,0-1-31,-5-6-109,-8-11-210,-3-18-709</inkml:trace>
  <inkml:trace contextRef="#ctx0" brushRef="#br0" timeOffset="135136.2776">15320 8579 826,'0'0'208,"0"0"-166,0 0 117,0 0-60,0 0-31,-94 48-4,81-7-24,7 6-11,6-1-18,10-5-5,22-5-6,8-13-3,6-7-15,2-12-22,-5-4 16,-6-9 14,-5-20 10,-10-6 1,-8-8 5,-14-1 1,0-3 0,-21 8-7,-3 7 0,-2 11-4,1 14-15,6 7-29,8 0-43,7 9-99,4 3-118,0-2-150</inkml:trace>
  <inkml:trace contextRef="#ctx0" brushRef="#br0" timeOffset="135511.2614">15275 8637 1147,'0'0'62,"0"0"-49,0 0 71,0 0 15,74 111 12,-65-60-29,2 2-38,0-4-14,-2-3-16,3-10-8,-3-7-5,-2-9 1,-1-10-2,-6-7-59,0-3-89,-15-11-42,-10-17-320,-5-14-278</inkml:trace>
  <inkml:trace contextRef="#ctx0" brushRef="#br0" timeOffset="135677.0993">15109 8315 1314,'0'0'51,"0"0"86,0 0-48,0 0-64,0 0-25,0 0-26,49 12-68,-18 16-131,3-5-373</inkml:trace>
  <inkml:trace contextRef="#ctx0" brushRef="#br0" timeOffset="135907.7382">15483 8537 1493,'0'0'52,"0"0"-48,0 0 35,52 105 19,-52-54-30,0 2-14,-1 0-14,-7 1 0,1-6-48,3-2-42,4-10-4,0-9 23,0-8-8,0-9-12,0-7-13,0-3-77,4 0-26,8-14-211</inkml:trace>
  <inkml:trace contextRef="#ctx0" brushRef="#br0" timeOffset="136161.1316">15638 8857 939,'0'0'114,"0"0"-12,0 0 29,0 0-37,0 0 34,-27 93-12,26-40-57,1 6-15,0 3 7,0 5-36,0 0 16,0-1-24,3-7-6,0-6-1,-3-10-9,0-7-38,0-9-16,0-12-56,-5-11-105,-7-4-96,4-12-170</inkml:trace>
  <inkml:trace contextRef="#ctx0" brushRef="#br0" timeOffset="136568.5022">15726 8981 419,'0'0'727,"0"0"-687,0 0 90,0 0-54,84 72-1,-68-26-18,-6 2-34,-5-1-17,-5-3-3,0-3-3,0-9-4,-6-9-40,0-10-14,1-13-6,1 0-1,1-23 18,3-11-24,0-12 40,0-2 16,13-3 15,8 0 5,3 5 5,6 5 48,-1 8 14,-1 9-2,-3 9-22,-6 8-3,-2 7-17,-5 0-16,-5 7-12,-6 15-2,-1 5 0,-7 3-5,-20-1-11,-9-2 0,-2-5-24,4-8-17,8-9-72,11-5-17,14-2-64,1-20-141</inkml:trace>
  <inkml:trace contextRef="#ctx0" brushRef="#br0" timeOffset="137678.2925">21339 8349 1039,'0'0'90,"0"0"-88,0 0 83,-69 83-4,62-45-24,7 3-30,0-1-15,21-7-11,9-8-1,4-11-5,-1-13-4,-2-1 9,-1-20 10,-7-16-5,-10-8 6,-13-2-3,-4 0 1,-26 9-9,-7 11-1,-1 10-16,7 14-18,6 2-46,12 2-38,12 13-26,1-2-17,23-2-12,16-5 46,14-1 94,7-5 34,2 0 88,-3 0 49,-10 0 22,-8 0-44,-13 9-20,-8 11-25,-8 9-27,-6 5-14,-5 7-11,-1-1-13,0-1 0,0-7-3,6-10-2,4-8-1,5-14-18,5 0 10,1-18 9,0-15 1,-5-3 2,-6 0 4,-2 4 6,-2 10 15,-2 10-8,-2 8 0,1 4-20,3 10 0,3 13-9,5 4 8,5-2-11,3-4 6,6-8 6,2-7 0,3-6 2,1 0 1,-1-11 4,-3-16-1,-5-7 0,-5-6-1,-2-5 2,-6-5-7,-5-5 2,-7-4-2,0 0-9,0 9 1,-2 13 8,-5 18 5,-1 19 7,1 2-10,-2 32 2,-3 19 0,3 14 15,2 4-1,1 3-9,2-4 1,4-8-6,0-4-4,7-12-12,12-5-64,5-12-106,-2-12-146,-8-13-397</inkml:trace>
  <inkml:trace contextRef="#ctx0" brushRef="#br0" timeOffset="137862.1573">22202 8422 1165,'0'0'41,"0"0"94,0 0-52,102-80-43,-78 71 9,-4 4-33,-1 4-15,1 1 0,-2 0-1,0 0-10,3 12-39,7 2-48,7-1-127,2-3-387</inkml:trace>
  <inkml:trace contextRef="#ctx0" brushRef="#br0" timeOffset="142222.3192">17692 10785 924,'0'0'204,"30"82"-180,6-16-19,1 6 31,-6 3 36,-8-1 16,-4 1-39,-3-4-34,-7-7-13,-4-9 1,-4-6-3,-1-11-31,0-11-60,0-17-63,0-10-46,-4-17 21,-1-24-160,-1-13 40</inkml:trace>
  <inkml:trace contextRef="#ctx0" brushRef="#br0" timeOffset="142830.0474">17798 10981 130,'0'0'177,"-30"-120"-122,22 75 13,0 9-35,2 8 35,0 11 30,3 6-31,3 5 17,0 6-21,23 0-24,27 0 0,33-4 41,33-2-5,32-4-11,29-6-20,22-2-11,18-1 20,2 0-19,1 3-1,-8 2-8,-21 0 2,-16 5-5,-23 4-8,-22 0-3,-23 5-5,-25 0-2,-28 0-4,-27 0-1,-20 0-2,-7 0-5,0 0-1,-1 0 9,-17 0 0,1 0 7,-2 0-6,5 0 1,1 0-1,4 13-1,3 13 0,6 19 0,0 16 9,18 16 9,11 9 4,2 3-9,-1-5-1,-4-6-6,-3-6 2,-4-11-5,-4-1-1,3-7 0,-6-8-2,-2-5 4,-2-7-4,-8-5 1,0-11 0,-28-5 1,-23-5 1,-24-4 3,-23-3-1,-14 0-5,-15 0-1,-19 0-3,-26 0-13,-29 0-2,-32 0 2,-22 5-8,-9 8 7,-1 6 0,25 6-8,32-1-8,45-4 0,52-11-59,54-9-75,44 0-138,20-16-275</inkml:trace>
  <inkml:trace contextRef="#ctx0" brushRef="#br0" timeOffset="143863.9842">14933 11551 672,'0'0'159,"0"0"-8,0 0-59,187-51-27,-23 40 46,47-3-41,26-3-40,14-2-13,9-1 7,-8-2 0,-11-3 2,-19 0 10,-31 0-8,-37 8-4,-41 6-12,-42 4-9,-35 3-3,-25 0-1,-11-3-19,-33-3-18,-21-6-30,-16-4 17,-6-5 4,3 0-11,9 0 39,12 6 19,14 4 3,15 5 0,9 6 10,12 2 19,2 2 7,17 0-25,32 6 0,27 8 30,24-3-15,5 0-5,-5-3-12,-14 4 3,-14-1 0,-18 4 5,-18 3 6,-22 8-3,-14 10-19,-42 6 2,-29 5 1,-19 0-6,-7-1-1,-1-4-47,2-6-66,-1-11-106,1-15-171</inkml:trace>
  <inkml:trace contextRef="#ctx0" brushRef="#br0" timeOffset="144466.8117">15323 10679 657,'0'0'49,"0"0"43,0 0 43,0 0-9,0 0 3,17-73-39,-22 68-27,0 4-15,3 0-13,-3 1-8,-4 3-22,-3 18-4,-6 5-1,-1 7 1,4 3-1,8 6 1,7 3-1,7 0-1,21-3 1,7-4 1,-2-6 6,-8-2 7,-6-4-2,-8-5-12,-4-6 0,-5-5 0,-2-7-36,0-3-25,0 0-8,0-14-74,-6-14-105,3-11-32,3-12-170</inkml:trace>
  <inkml:trace contextRef="#ctx0" brushRef="#br0" timeOffset="144634.118">15338 10281 974,'0'0'197,"0"0"-187,0 0 38,0 0 17,0 0-21,0 0-19,58-1-16,-58 28-6,0 4-3,5-5-115,11-6-247</inkml:trace>
  <inkml:trace contextRef="#ctx0" brushRef="#br0" timeOffset="144853.7199">15653 10508 1336,'0'0'0,"0"0"0,1 101 36,-14-38 28,-15 12 28,-4 7-29,-1-1-52,0-2-5,2-12-3,3-8-3,3-9-10,10-8-45,9-11-49,6-14-46,21-12-130,24-5-186</inkml:trace>
  <inkml:trace contextRef="#ctx0" brushRef="#br0" timeOffset="145229.8622">15827 10997 1004,'0'0'93,"0"0"-38,0 0 6,0 0 57,5 99-30,-5-56-46,0 0-33,-11-4 1,-2-7-10,3-6 0,0-9-24,2-10-52,0-7-59,2 0 34,0-23-39,1-8 33,3-12 46,2-12 28,0-6 14,0-6 3,0 2 16,7 6 28,17 11 56,13 11 6,4 12-12,5 12 9,-11 10-6,-9 3-3,-12 1-37,-10 14-17,-4 6-8,0 2 1,-18 2-12,-9-1-2,-6-1-3,2-6-8,3-4-43,5-8-80,13-5-81,10 0-245</inkml:trace>
  <inkml:trace contextRef="#ctx0" brushRef="#br0" timeOffset="146279.6758">20398 11190 475,'0'0'57,"0"0"41,0 0 20,0 0-26,85-22 19,-8 17 7,34-4-14,36-2-20,31-3-16,25-1-19,7-2-17,-4-4 9,-12 4-6,-29-2-5,-20 6-5,-32 1-10,-33 5-5,-31 2-6,-27 5-3,-22-2-1,-8 0-33,-36-5-21,-23-7 0,-14-4 0,-4-6 10,6-4 2,10-7 13,10 1 8,11 2 21,20 7 1,14 5-1,14 5 24,5 9 10,31 6-22,18 0 1,16 23 16,11 7 3,0 6-15,-5-2-3,-13-1-1,-16-2 8,-16-4 2,-14 3 4,-9 2-9,-8-2-8,-17 4 1,-26 2-6,-8-5 1,-6-2-6,4-2-57,8-9-62,6-10-227</inkml:trace>
  <inkml:trace contextRef="#ctx0" brushRef="#br0" timeOffset="147412.2851">22813 10265 1408,'0'0'0,"0"0"-10,0 0 10,-50 75 19,49-26 9,1 1-18,16-5-6,11-7-2,4-14-2,-2-8 0,-1-13 0,-5-3 0,-4-10 4,-3-20 3,-7-5 0,-6-6 1,-3 3-7,-1 8-1,-17 9-17,3 8-7,2 10-18,7 3-19,6 0-31,0 0-6,9 4 45,16 0 47,8-4 6,4 0 18,-3 0 54,-1 0 18,-3 3-24,-5 11-24,-5 8-13,-5 7-8,0 8-5,-4 4-5,-2 0-6,0-5-3,0-7-2,-2-7-1,0-9-16,-4-9-21,0-4-17,0-12 33,3-17-6,2-8-26,1-2 42,2 6 12,4 6 16,-3 11 16,4 8-8,-1 8-17,4 2-3,1 15-2,-4 6-1,5 0 2,3-4 0,2-3 5,6-9 4,1-7-6,0 0 0,-3-13 0,0-13-2,-8-10 3,-4-5-5,-8-1 7,-7-2 4,-3 4-7,-3-2-3,-18-4-3,-1 3-24,-2 4 3,7 11 1,7 15 18,3 13 2,7 0-4,0 24-18,0 17 22,0 11 0,0 9 21,3 1-10,7 0-5,7-4 3,2-6-6,2-9 1,0-9-3,-6-8-2,-3-9-20,-9-10-61,-3-7-75,-5-1-4,-16-22-108,-4-8-83,0-6 148,5-1 204,4 2 31,7 6 235,7 4-47,2 4 22,14 5-102,23 1-38,8 5-11,7 2-24,-1 4-29,-1 2-20,2 1-12,-1 2-5,-1 0-1,-1 0-56,-4 0-86,-4 0-89,-10 0-157</inkml:trace>
  <inkml:trace contextRef="#ctx0" brushRef="#br0" timeOffset="147541.6306">24031 10411 1045,'0'0'222,"0"0"-185,0 0 107,0 0-52,0 0-36,2 82-37,12-40-19,0 2-177,-3-6-409</inkml:trace>
  <inkml:trace contextRef="#ctx0" brushRef="#br0" timeOffset="149429.9615">21006 11275 514,'0'0'389,"0"0"-338,0 0 54,0 0 31,0 0-44,0 0-19,0-45-16,0 45-41,0 0-9,0 0 0,0 16-5,0 6 4,0 6 16,4 6 9,3 3 14,-2 7-19,2 9 2,-4 6-4,4 7-2,2 0-9,0 2-3,3 3 6,-3-2 8,-4-2-15,-1 3-7,-3-4 7,2-1-3,0-6 8,6-2-6,0-1-2,5-4-2,0-4-1,-3-4-2,-1-9 1,-5-2-1,-4-6 0,-1-5 0,0-2-1,0-6 0,0-2 1,0-1 0,0-5-1,0-1 1,-4-3-1,4-2 1,0 3 1,-2-3-2,-2 0 1,0 2 0,1-1 2,-2-1-3,-1 2 4,-7 2-4,-2-1 1,-9 2-1,-6 3 1,-3-2-1,-3 2 0,-3-1 0,-4 0 0,-5 0 0,-11 0 0,-13 1 0,-8-1 2,-8 0-2,-11 3 3,-16 0-1,-21 3-2,-26 3-1,-24 3-6,-20 5-11,-14 0-1,-10 3 0,6 0 9,7-1-5,8-7-1,13-4 9,6-5 3,1-5 4,-6-3 1,2-2 3,0 0-4,4 2-3,11 3 2,4-1 0,3 4 1,6 0 6,10 1-4,8-1-2,8 4 0,9 0-1,5 2 1,6 3 0,2 1 0,3 5 0,-4 2 4,-5 2-2,1 1 0,3-3-2,7-4-2,12-2 2,13 0 3,4-2 1,7 0-3,1 2 0,-2 1 0,-1 2-1,2-5 4,6-1 2,9-3-1,7-3-2,8-3-1,2-2 0,7-2 4,1-1-5,6-2 1,5 0-1,4 0 2,6 0-2,4 0 0,3 0-1,5 0 2,3 0 0,0 0 0,0 0-2,0 0 0,0 0-1,0 0-2,0 0-5,12-2-31,22-5-73,20-10-82,17-15-175</inkml:trace>
  <inkml:trace contextRef="#ctx0" brushRef="#br0" timeOffset="151672.9887">14934 11679 263,'0'0'51,"0"0"7,0 0 16,0 0-12,0 0 11,0 0-17,0 0-14,-1-17 20,-1 15 11,1-1-9,-2 0-4,3-1-11,-2 2-6,1 0-15,1-1-6,-2 0-12,2 0 3,-1 3-2,1-2 0,0 2 6,0 0-4,0 0-1,-2 0-2,2-3 6,0 0 6,-3-1 1,1 1-2,1-1-1,-1 1-6,2 1-1,0 1-5,0 1 0,0 0-2,0 0-3,0 0-1,0 0-1,0 0-1,0 0-1,0 0 1,0 0-2,0 0-6,0 0 0,0 0-2,-2 0 4,2 0 1,0 0-2,0 0 3,0 0-8,0 0-13,0 0-22,0 0-8,0 0-34,-2 0-50,-7 9-28,-1 0-76,-5 0-162</inkml:trace>
  <inkml:trace contextRef="#ctx0" brushRef="#br0" timeOffset="152141.3683">12053 11693 356,'0'0'0,"0"0"-76,0 0 8,0 0 32,0 0 13,-84 58-130</inkml:trace>
  <inkml:trace contextRef="#ctx0" brushRef="#br0" timeOffset="152594.062">10949 11914 489,'0'0'120,"-136"-30"-62,95 22 63,17 4-15,14 1 20,10 3-7,40 0-75,37 0 2,37 0 38,41 0-30,27-3-26,16-8-8,4-4 0,-9 0-8,-16-2 12,-28 1 5,-32 4-6,-43 3-12,-34 3-8,-28 4-3,-12-4-33,-19-3-10,-24-4-13,-17-10-21,-9-5 27,-2-5-16,4 0 22,13 4 43,15 8 1,21 8 9,18 6 37,15 5 44,39 2-64,21 5 11,10 22 27,-6 13-10,-17 6-16,-17 5-12,-16 5-4,-15-1-5,-14 3-13,0 0 1,-25-2-5,-8-3 0,-6-8-53,-2-9-76,1-11-106,3-17-281</inkml:trace>
  <inkml:trace contextRef="#ctx0" brushRef="#br0" timeOffset="153329.8838">13414 11447 599,'0'0'37,"0"0"38,16-86 32,-16 55-12,-7 1 22,-15-4-18,-10 3-33,-8 3 1,-14 6-16,-11 10-13,-17 10-19,-12 2-3,-10 21-3,6 23 0,6 23 6,22 24 3,19 24 4,26 13 3,25 8-7,6-5 2,34-16-6,16-14-7,8-20-4,10-22 0,11-20-3,12-18 4,9-15 3,3-6-4,-4-21 10,-5-19-4,-9-15-1,-9-14-2,-13-16-3,-14-12-3,-17-15 2,-18-12-1,-20-1 3,-7 5-5,-39 14 7,-18 26 8,-15 21-12,-17 23-6,-17 21-3,-14 15 0,-7 11-1,4 22 4,15 10-10,24 9-12,30 5-44,31 1-70,28 6-81,6-4-123,30-7-353</inkml:trace>
  <inkml:trace contextRef="#ctx0" brushRef="#br0" timeOffset="154193.8326">13152 12392 301,'0'0'474,"0"0"-413,0 0 83,0 0-8,0 0-41,0 0-3,-1 31-21,18 21 30,2 16-10,-4 15-53,-3 10 10,-7 10-14,-5 8-11,0-3-10,-5-1-2,-8-4-5,1-13-3,3-17-1,2-14-1,4-18-1,3-14 1,0-12-1,0-9 0,0-6 0,0 0-4,0 0 3,0 0 1,0-8-5,0-1 4,0-2-1,0 5-1,0 0 2,0 4-2,0-1-1,0 1 2,7 2 2,5-1-3,10-1-1,8-1 4,10 2 0,14-9 1,13 1 2,12-4-3,8-1 4,9-1-2,9 1-2,1 0 0,-8 3-29,-18 3-134,-28-5-220</inkml:trace>
  <inkml:trace contextRef="#ctx0" brushRef="#br0" timeOffset="155242.5139">13917 11497 485,'0'0'9,"0"0"-4,0 0-1,0 0 1,0 0 34,0 0 1,-51 78-34,51-71 2,0 0 33,22-6 49,16-1 46,17 0 0,12-4-49,13-9 8,7 0-14,1 1-25,1 1-21,-5 0-4,-3 2 14,-8 2-24,-6 3-15,-6 1 0,0 1-3,-8 2-2,-7 0-1,-12 0-1,-10 5-1,-11 3-13,-4-5 2,-6-1 9,-3-2 2,0 0 2,0 0 3,0 0 1,0 0-3,-6 0 1,-1-2-2,-2-4-3,-1 4 3,2-4 0,-4 3-5,2-4-2,-2 1-7,-2-1-5,-1-2 9,3-2 6,-2-2 2,-3-3-3,-1-1 2,0 3 1,0 3 2,5 3 2,7 5 3,2 0 5,4 3 3,0 0 2,10 0-8,19 10-6,12 8 9,8 4 9,-4 0-4,-3-1-8,-1 0 5,-3-3 4,-8-2 3,-10-5-4,-11-5-9,-6-3 1,-3 0-4,0 4 3,-26 5-2,-15 7-4,-15 6 0,-7 3-10,-3 6-38,0 5-29,0 2-31,0-2-71,3-3-284</inkml:trace>
  <inkml:trace contextRef="#ctx0" brushRef="#br0" timeOffset="156561.7273">13038 12540 854,'0'0'83,"0"0"-12,0 0 22,0 0-17,0 0-6,0 0-14,-17 20-10,10 16-14,-3 10-19,-5 0-6,-3 1-4,3-7-3,0-10-10,3-11-48,4-13-34,6-6 33,2-21 43,0-19-6,2-15 22,24-5 6,12-4 25,8 4 28,4 8 24,1 10-19,-3 15 6,-8 18-2,-2 9-28,-4 9-15,-4 23-9,-5 9-2,-6 7-8,-4 8 2,-1 0-8,1 3-17,4-5-95,5-6-107,5-16-213</inkml:trace>
  <inkml:trace contextRef="#ctx0" brushRef="#br0" timeOffset="156780.046">13708 12978 678,'0'0'604,"0"0"-598,94-5 15,-47 3 23,1 0-13,0 2-26,-11 0-5,-14 2-200,-17 3-334</inkml:trace>
  <inkml:trace contextRef="#ctx0" brushRef="#br0" timeOffset="157396.3268">10822 11621 922,'0'0'13,"103"-12"20,-29 1 72,7-2-8,-1 0-34,-5 1-46,-11 7-17,-15 0-50,-14-5-59,-21 3-57,-14-9-15,-6-4 5,-27-1-2,-8 1 178,-4 6 12,4 3 147,11 5 5,12 3 5,13 3-9,5 8-66,0 25-71,12 15 71,6 14-29,5 9-44,3 1-21,3-1-25,-3-3-169,-3-10-242</inkml:trace>
  <inkml:trace contextRef="#ctx0" brushRef="#br0" timeOffset="161003.1245">16645 11997 665,'0'0'31,"83"-33"-9,-29 21 43,6 0-1,6 2 13,2 3 0,3 3-40,1 3-23,0 1-5,-5 0 13,2 8 7,-5 13 4,3 2-6,-3 3-3,-3 3 6,-4 1-21,-3 3-5,-8 2-3,-11 2-1,-8-1 0,-16-2 3,-11 2-2,-3 1-1,-32 1 4,-17 4-2,-15-3 2,-6-3-2,-7-3-2,-2-3-1,-1-3-1,-9 1-6,-7 1 5,-1-2 2,-3-3-5,-1-7-3,6-6 2,1-7 1,-4 0-4,1-4-2,-5 0 3,-2 0-9,2 0 0,6 0-9,6 0-6,14 0 22,13 0 8,17-2 3,15-8 1,13-4 0,10-1 3,11-2-3,0 1 0,8-1 7,14 0-8,8-1 2,7-1-2,9 0 0,5 0 0,1 1 0,-1-1 0,-6 5-1,-11-1 1,-8 6 1,-10 4 6,-9 2-3,-5 3-1,-2 0 4,-3 0-2,-19 10-4,-7 9-1,-6 4 0,0 0-3,-1 1 2,-1-2 1,3-1 0,-2-1 1,2-1-1,-1-4 0,1 0 1,2 2 0,4-3 5,4 1 4,5 0 6,7 1-1,3-1-1,2-1 1,7-2 2,0-1-6,4-2 5,16 5 16,13 0-12,9 1-3,9 0-7,10-1-3,12 0-7,8-1-13,4-3-80,0 2-39,-4 0-81,-11 0-59,-6-2-124</inkml:trace>
  <inkml:trace contextRef="#ctx0" brushRef="#br0" timeOffset="169606.607">16579 12017 186,'0'0'112,"0"0"-42,0 0 5,0 0 9,0 0 17,0 0-10,0 0-16,-9-19-19,9 14 13,0-1-24,12-1-23,3-1 19,9 0-23,6-1-2,4 1-2,2-2 7,1 3 4,-3 0 3,-1 2 5,-3 0-11,-2 0-9,-3 2-1,1 1-2,1 0-5,-1 2-2,6 0-2,0 0 1,-1 4 0,-1 4 1,-3-3-1,-1 0 0,-3 0 2,-1 0-1,1-2-3,-3-2 7,-6 2 1,4-1-1,-3 3 2,3 1-6,2 1 0,0 3-3,4 0 1,-2 1-1,2 3 0,-5-4 2,-1 0 2,-5 0 2,-2-1-4,-2-2 3,0 4-2,3-2-3,-2 2 1,1 1 1,-2 4 1,0 0-2,-3-1 2,-5 1-2,-1 2 3,0 0-3,0 3 3,0 0-3,-9 1 3,-4 0 2,1 1 1,-6 0-1,1-1-5,-1-1 3,2-3-3,-2 2-1,0-4 2,-3 0-2,-2-1 0,-1 0 2,-3-1-2,1 1 0,-3-1 1,-5 0 0,-4 1-1,-5-1 0,-6 2 0,-5-2 0,-3 2 4,-5 1-4,-1-2 0,-1 2 1,0 0-1,-2-1-1,2-1-1,-5 0-6,-2-3-6,-2-1 2,-5 0 0,0-4 1,-2-1 2,0-2-3,6 1 1,12-4 4,14-1-20,9 0-18,5 0 31,6 0 11,1 0 0,1 0 1,5 0-6,-2 0 3,-1 0 2,0 0 2,3 0-1,2 0 2,8-1-1,1-4-9,3 2-8,3-2 15,0-1-7,-1-2 2,2-2 1,3-2-7,0 2 9,0-2 2,0 0 3,0 3 5,0-1-3,0 0 2,3 1-4,6 1-1,3 1 1,5 0 3,-2 0 0,5-1-3,3 2-3,-6-2 3,2 3 2,-3 1 4,-3-2-2,1 4 3,-1-3-1,1 4-4,2-1 1,-1 2-3,3 0-3,-1 0 0,-1 0 1,0 0-4,-4 0 4,-1 0 1,-1 0 1,-1 0 0,0 0 0,1 2-1,2 1 1,2 0-3,-1-1 0,-2 1-3,-4-1 4,-1 0 2,-5 0-2,-1 1 1,0 0 0,0-1-2,0 3 0,0 0-6,-1-1-3,-11 4 10,-3-2-2,-4 2 4,-2 4-1,-2 1 2,3-1-1,-1 0 0,4-2-1,1-5-20,2-1-30,0-2-26,2-1-41,1-1-34,1 0 7,1 0-7,3 0 15,3 0 9</inkml:trace>
  <inkml:trace contextRef="#ctx0" brushRef="#br0" timeOffset="172502.5765">23288 11025 627,'0'0'107,"102"-17"-69,-35 10 35,2 0-16,-4 2 5,-9 5-21,-10-3-28,-12 3-9,-12 0-1,-10 0-3,-7 0-8,-5 0-22,0 0-7,-3 6 0,-17 1 22,-11 2 3,-9 1 10,-1-3 2,1 0 2,3 0 8,13-3 15,5 0 5,8-4 21,8 0 1,3 0 5,0 0-5,0 0 19,0 0-19,1 0-35,13 0-6,8-4-11,7-2-4,1 2-23,0 1-24,-4 2-25,-5 1-38,-5 0-73,-6 0-65,-6 0-49</inkml:trace>
  <inkml:trace contextRef="#ctx0" brushRef="#br0" timeOffset="172684.0859">23409 11136 401,'0'0'166,"0"0"-161,0 0 0,0 0 3,93-14 13,-53 9-20,2 0-1,2 3-145,-2-1-80</inkml:trace>
  <inkml:trace contextRef="#ctx0" brushRef="#br0" timeOffset="176078.8997">14703 14634 768,'0'0'178,"0"0"-142,0 0 38,117-76 8,-61 44-8,-1-4 6,-3 3-19,-14 3-29,-16 3-7,-12 7 1,-10 4-4,0-1-15,-14 7-7,-10 6-6,-8 4-6,-2 5-10,3 21 14,1 11 1,6 6 3,9 2 3,13-2 1,2-5 0,5-7 1,16-6-1,6-9-4,4-8-15,2-7-38,4-1-29,-3 0-4,-4-13 0,-5-5 22,-3-4 33,-6-4 28,-3-3 7,1 2 21,0 4 39,3 3 12,1 8 0,1 3 7,2 9-23,3 0-23,0 16-13,0 11-11,-6 4 0,-12 6-3,-3 1-6,-3-5-1,0-3-3,-8-9-24,-1-8-23,2-9 1,2-4 26,5-4 24,0-18 1,0-6-1,5-5-2,6-4 2,8 2 0,0 1-3,-1 8-67,1 6-25,-4 8-35,0 8-61,-6 4-10,0 1-29,-5 14 33</inkml:trace>
  <inkml:trace contextRef="#ctx0" brushRef="#br0" timeOffset="176318.488">15476 14506 161,'0'0'199,"0"0"-33,0 0-23,0 0 14,75 72-68,-61-55-26,-2 0-17,-5 0-26,-2-1-10,-5-3-5,0-1 0,0-3-5,-5-6 0,-9-3-23,1 0 15,1-7 6,1-11 2,8-5 1,3-3 17,0 0-13,10 1 11,14 2-14,2 6-2,4 5-1,0 4-13,0 6-61,-1 2-83,-7 0-59,1 5-139</inkml:trace>
  <inkml:trace contextRef="#ctx0" brushRef="#br0" timeOffset="176587.6736">15783 14570 671,'0'0'94,"0"0"-32,0 0 51,0 0-48,0 0-22,0 0-8,1 34-23,-1-27-6,0-3-6,0-1 0,0-3-10,0 0-7,6 0 5,2 0 12,4-6-1,5-5 4,0 3 0,1 2 4,-6 0 3,-1 3 1,-4 1-9,2 2-2,-1 0-10,0 0-9,2 0-25,2 0-68,-4 0-64,-2 0-84</inkml:trace>
  <inkml:trace contextRef="#ctx0" brushRef="#br0" timeOffset="176776.1575">15808 14667 754,'0'0'248,"0"0"-238,82-31 25,-59 28-4,-7 2-27,-3 1-4,-2 0-72,-2 1-243,10 0-271</inkml:trace>
  <inkml:trace contextRef="#ctx0" brushRef="#br0" timeOffset="177086.0247">16249 14489 960,'0'0'82,"0"0"-82,0 0 2,0 0 12,0 0 33,-14 90 10,6-57-38,8-3-19,0-8 0,12-4-8,17-11-3,7-7 11,2 0 0,1-13 8,-3-9 9,-3-6 20,-10-3 7,-6 3-10,-13 0-4,-4 3-25,-12 6-5,-17 2-31,-12 7-32,-7 8-30,-2 2-90,-1 7-133,2 13-106</inkml:trace>
  <inkml:trace contextRef="#ctx0" brushRef="#br0" timeOffset="177293.3287">15741 15042 1136,'0'0'50,"146"-69"-48,-82 46 13,-12 3 10,-14 11-5,-13 6-20,-10 3-23,-10 0-140,-5 3-108,-8 9-125</inkml:trace>
  <inkml:trace contextRef="#ctx0" brushRef="#br0" timeOffset="177447.038">15980 15063 645,'0'0'0,"103"-41"-221</inkml:trace>
  <inkml:trace contextRef="#ctx0" brushRef="#br0" timeOffset="183488.0219">12203 6229 277,'0'0'147,"0"0"-47,0 0-51,0 0 73,94 8-4,-32-5-21,16-1-16,16 2-7,15-4-11,4 0 5,2 0-25,3 0 23,-8 0-37,-4 6-14,-4 0 7,-11 2-2,-13 0-12,-9-2 2,-18 1 0,-12-2 0,-18-1-7,-7 0-3,-9-2-1,-5 0 1,0 1-11,-9-1-32,-21-1 27,-20 0 14,-12-1 4,-15 0-1,-5 0 0,-8 0 0,-1 0 1,6 0 1,10 0-3,22 0 1,19 0 2,17 0-3,14 0 3,3 0 31,21 0 27,25-7-8,22-4-26,14 1-7,6 2 15,-3 1 2,-8 0-21,-8 4 9,-14 2-16,-12 1-7,-17 0-2,-11 0 0,-11 0-24,-4 0-28,-6 1-32,-18 7 18,-12 1 23,-6-4 20,-5 0 13,-4-5 2,-3 0 5,-4 0 3,-5-2 0,7-3 1,8 1 1,17 2-2,16 2 0,10 0-1,5 0 1,0 0-7,0 0-1,2 0-5,10 0-1,6 0 12,1 0-22,5 2-38,0 2-14,0 0-15,-3 2-36,0-1-50,-4 2-16,-5 0 18,-5-3-16</inkml:trace>
  <inkml:trace contextRef="#ctx0" brushRef="#br0" timeOffset="188091.4208">13817 7570 88,'0'0'61,"0"0"-61,92-5-29,-53 0-22</inkml:trace>
  <inkml:trace contextRef="#ctx0" brushRef="#br0" timeOffset="190650.3669">21813 7610 439,'0'0'63,"0"0"-33,0 0 95,0 0 6,0 0-38,0 0-16,38-25-32,-9 22-21,6 0 2,9 0 2,7 0 7,0 0-5,5 3-9,-2-5-6,-6 2-4,-5-1-1,-9 2 1,-5-1-8,-7 0-1,-11 3 1,-4 0 2,-5 0-3,-2 0-2,0 0 6,0 0-3,0 0-2,0 0-1,0 0 1,0 0 0,0 0-1,0 0 2,0 0-2,0 0 0,0 0 1,0 0 0,0 0 0,0 0-1,0 0-2,0 0 2,0 0-3,0 0-1,0 0 2,0 0-4,0 0-6,0 0 1,0 0 2,0 0 0,0 0 8,0 0-8,0 0 6,0 0 3,0 0-1,0 0 1,0 0-1,0 0 1,0 0-2,0 0 2,0 0-3,0 0 3,0 0 1,0 0-1,0 0-1,0 0 1,0 0 0,0 0 1,0 0-1,0 0-2,0 0 2,0 0 0,0 0 1,0 0-1,0 0 0,0 0 0,-3 0 0,1 0 0,1 0 0,1 0 0,0 0 0,0 0 0,0 0 0,0 0 0,-3 0 0,3 0 2,0 0-2,-2 0 0,1 0 0,-1 0 2,1 0-2,-1 0-1,2 0 1,-2 0 0,2 0 0,-1 0 0,-1 0 1,1 0-1,-2 0 0,2 0 0,1 3 0,-3-3 1,3 0-1,0 0 0,-2 0 0,-1 0 0,3 0 0,-1 0 0,1 0 0,-2 3 0,2-3 0,-1 0-1,1 0 1,0 0 0,0 0 0,-2 0 0,2 2 0,-1-1 1,1-1-1,0 0 0,-2 0 1,2 0-2,-1 1 2,1-1 0,-2 0-1,2 0-1,0 0 1,0 0 0,0 0 0,0 0 1,0 0-2,0 0 1,0 0 0,0 0 0,-2 2 0,2-2 0,0 0 0,0 0 0,0 0 0,0 0 0,0 0 1,0 0-1,0 0 0,0 0 0,0 0 0,0 0 0,0 0 0,0 0 0,0 0 0,0 0-1,0 0 1,0 0 0,0 0 1,0 0 0,0 0-1,0 0 1,0 0-1,0 0 0,0 0-1,0 0 2,0 0-1,0 0 0,0 0 0,0 0 0,0 0 0,0 0 1,0 0-1,0 0 0,0 0-1,0 0 2,0 0-2,0 0 4,0 0-3,0 0 0,-1 1-2,-2-1 2,-1 2 0,-2 0 0,-2 1-3,-5-3-39,-6 0-76,-5 0-210</inkml:trace>
  <inkml:trace contextRef="#ctx0" brushRef="#br0" timeOffset="193591.4286">12406 8311 539,'0'0'119,"0"0"-84,0 0 100,0 0-22,0 0-39,86-8-5,-32 4 0,8-2 0,10 2-5,7 1-2,-3 3 2,-1-1-22,-6 1 12,-5-2-18,-6 1-1,-7 1-9,-7-2-11,-9-1 5,-12 2-11,-6-1 0,-11 2-5,-5 0-4,-1 0 4,0 0-2,0 0-1,0 0-1,0 0 0,0 0 0,0 0 0,0 0 0,0 0 0,0 0 0,0 0 0,0 0 0,0 0-2,0 0 0,0 0 2,0 0 0,0 0 0,0 0 0,0 0 0,0 0 0,0 0 0,0 0 0,0 0 1,0 0-1,0 0 0,0 0 3,0 0-3,0 0 0,0 0-3,0 0 6,0 0-4,0 0 1,0 0-1,0 0 0,0 0-2,0 0 3,0 0 0,0 0 0,0 0 0,0 0 0,0 0 0,0 0 0,0 0 0,0 0 2,0 0-2,0 0 0,0 0 0,0 0 0,0 0 0,0 0-2,0 0 2,0 0-8,0 0-17,0 0-3,0 0-21,0 0-27,0 0 4,0 0-23,0 0-50,6 0-8,2-5-121,10 1-82</inkml:trace>
  <inkml:trace contextRef="#ctx0" brushRef="#br0" timeOffset="194610.943">17324 8320 763,'0'0'111,"0"0"-103,0 0 89,0 0 18,89-17 3,-47 11-23,13 0-38,9 0-9,11 1-1,8-1-1,-5 2-4,-2 1-1,-12 1-11,-9 2-6,-9-2-1,-5 2-7,-7-1-4,-13 1-6,-6 0-1,-9 0-2,-3 0 1,-3 0-4,0 0 0,0 0 1,0 0 0,0 0 0,0 0-1,0 0 1,0-2 0,0 2-1,0 0 0,0 0 0,0 0 0,0 0 0,0 0-1,0 0 0,0 0 1,0 0-1,0 0 1,0 0-1,0 0-1,0 0-2,0 0-1,0 0-2,0 0-18,0 0-20,0 0-19,-2 0-55,-11 0-87,-12 0-116,-9 0-295</inkml:trace>
  <inkml:trace contextRef="#ctx0" brushRef="#br0" timeOffset="196879.5783">7573 9118 486,'0'0'75,"0"0"24,121-28 28,-57 20-17,12-1-14,9 1-21,15 1-10,6-2-1,10 2 10,2 1-12,-3-2-20,-3 2-10,-6-1 3,-9 3-6,-8 0-10,-13 3-1,-15 1 1,-17 0-17,-19 0 0,-15 0-2,-8 0-2,-2 0-11,-5 0-18,-26 4-8,-16 3 31,-18 0-3,-6-2 4,-7 2-6,-4-3 0,-5 1 12,-7 1-1,-1-1 2,1-1 0,10-1 0,15-1 1,22-2 4,20 0-2,21 0 5,6 0 22,38 0 12,22-9-36,29-1 0,11 3 3,7-1 4,-7 1 9,-6 2-4,-7 5 0,-12-2-7,0 2-1,-14 0-5,-13 0-5,-18 0-4,-15 0 1,-12 0-6,-3 2-22,0 0-4,0 2 7,-14 3 16,-8 0 9,-6-4 0,-2 1 3,-3-2 1,2-1 0,2 1-1,7-2-3,10 0 3,1 2-2,11-2-2,-1 0 0,1 0-1,0 0-2,0 0-5,0 0 1,0 0-3,0 0 1,0 0 0,0 0-1,0 3 6,0-3 4,0 2 4,0-2-1,0 0 2,0 0-1,0 0 0,0 0 1,0 0 0,0 0-1,0 0 0,0 0 0,0 0 0,0 0 1,0 0-1,0 0 0,0 0 0,0 0 0,0 1 0,0 0 0,0 1 1,0-1-1,1-1 0,-1 2 0,5-2 0,-3 0 0,1 0 0,-3 0 0,1 0 0,-1 0 1,0 3-1,2-3-1,-2 0 0,1 0-4,-1 0-10,0 0-9,0 0 6,0 0-11,2 0-7,1 0-14,3 0-16,4 0-24,2 0-42,0 0-16,0 0-68,0-5-272</inkml:trace>
  <inkml:trace contextRef="#ctx0" brushRef="#br0" timeOffset="198846.0212">11966 8405 105,'0'0'319,"0"0"-221,0 0 12,0 0-20,0 0-9,85-22-12,-54 21 19,5 1-3,7 0-18,8 0-22,11 0-4,12 0-15,11 0 3,9 0-11,4-1 5,0-2 10,-11 0-8,-16-1-8,-17-1-4,-21 3 0,-15-1-6,-9 3-2,-9 0-3,0 0-2,0 0 0,-12 0 0,-13 0-3,-13 0 3,-12 4 0,-13-1-2,-12 0 2,-8-3 1,-3 0 0,-1 1-2,12 0 0,17 2 0,22-1 1,22-2 0,14 0 0,5 0 2,28 0 2,12 0 0,10 0 0,5 0 4,-2 0 8,3 0-10,-3 0-1,-8 0-3,-8 0-1,-10 0-1,-14 0-2,-8 0 0,-7 0-10,-3 0-3,0 0-4,-9 0-5,-19 0 15,-12 0 9,-6 0 3,-2 0-3,6 0 0,5 0 0,7 0-1,11 0 1,5 0 0,10 0 0,2 0 0,2 0-4,0 0 1,0 0-1,0 0-2,0 0 0,0 0-5,0 0-2,2 0-3,2 3-4,-1-2 4,-2 0 8,-1-1-2,0 0-5,0 0 8,0 0 3,0 2-6,0-2-7,0 0-6,0 0-2,0 0-3,0 0-6,0 0 6,0 0-5,-8 1-2,-3 1-10,-2-2-12,-4 1-23,-2 0-25,0 1-31,-5-2-101</inkml:trace>
  <inkml:trace contextRef="#ctx0" brushRef="#br0" timeOffset="201395.7751">5316 2174 286,'0'0'243,"0"0"-187,0 0 65,0 0 9,0 0-33,102 0-11,-62-2-32,8 0-16,5 1-3,8 1-9,4 0-1,0 0-7,-4 0-6,-10 0-1,-14 0-3,-17 3-4,-10-1-4,-10 3-5,-5 0-18,-31 5 8,-20 3 6,-18 1 0,-12-1 4,3-1-7,6-2 10,6-2 2,10-3 0,12-3 6,18-2 11,12 0 28,16 0 11,3 0 13,11 0-9,25-14-27,15 1-32,13-1 5,3 2-2,-2 2 2,-3 4-1,-10 3-5,-10 2 0,-12 1-1,-15 0-1,-6 0-21,-9 0-26,0 0 4,-23 4 2,-16 4 39,-10 0-6,-6-1 7,1-2 3,4 2 1,8-5 2,2 1-2,7-1 10,15 0 14,6-2 5,9 0 1,3 0 2,0 0 5,5 0-13,21 0-11,17 0-10,10 0-4,5 0-1,-7 0 1,-14 0-3,-15 0-9,-10 0-11,-7 0-2,-5 0-14,0 0-1,-12 8 5,-18-1 29,-9 3 6,-7-4 2,1 0-1,4-1 0,3 0-1,4-1 5,7 0 0,6 0 11,9-4 5,8 0 9,4 0 5,0 0 2,6 0-10,12 0-16,13-3-8,3-1-3,2 2-1,-2 2-2,-4 0-1,-4 0-8,-4 0-8,-7 0 2,-5 0-4,-2 0-5,-5 1 5,-2 0 0,0-1-2,-1 2-9,0-2 1,0 0 3,0 0 2,0 0 4,0 0 12,0 0 0,0 0-3,0 0-5,0 0-6,0 1-9,0 0 8,0 2 3,0 0-10,0 0-15,0 0-7,0 0-1,-1-1-7,-2 1 20,3-1 8,0-2-17,0 0 11,0 2-22,0-2-73,3 1-111</inkml:trace>
  <inkml:trace contextRef="#ctx0" brushRef="#br0" timeOffset="214186.8919">20992 11211 170,'0'0'186,"0"0"-160,0 0-14,0 0 13,0 0 17,0 0 5,0 0-23,0 0-11,0-10 12,0 10 23,0-1 9,0-2-10,0 2-12,0-2 0,0 3-8,0 0-7,0 0 3,0 0-5,2 0-2,0 0-13,2 0 11,1 3 9,-1 3-3,-1 2-8,2-1 5,-1 2 5,-1-3-10,2 2 6,-2 0-1,1-1-5,2 4 4,0 2-5,-2 2 9,4 4 9,-2 3-7,3-2-4,-3 3-3,0-3 10,-2 1-7,1 3-7,-1-2-8,-1 0 5,0 2-4,-1-1 7,-1-2-3,2 0 0,2 1-4,1 5 1,2-2-3,-2 1 3,0-3-2,-1 1-2,-2 1 2,-1 2-3,1 2 2,-2 3-2,-1 1 0,0-2 1,0-3 0,0-1-1,0-3 1,0 0 0,0-1-1,0-1 0,0 3 0,-1-4 0,-2-3 1,1 0 1,1-2-2,-3-2 0,3 1 0,-1-1 0,2 1 1,0-3-1,-1 0 0,1 0-1,-2-1-1,-1 0 2,2 0 0,-2 2 0,0-2 0,-3 4-2,0-2 1,0 1 0,-1-2-3,-1 0 3,1-2-2,-1 3 1,1-2-3,-3 1-1,0 0-4,1-3 4,-1 2 1,0-1 0,-1 0-6,-2 1 0,-2-2-9,-6 1 1,-4 0 8,-5 0 5,-3-3 2,0 1 1,2 1 0,7-1 1,6 0-9,2 3-13,1-3-3,0 1 8,0 0 12,-3-1 4,0-1 2,-3-1-1,-3 2-1,-5-2-1,-4 1 1,-5 2 0,-3-1 1,0 4-14,6-3 2,2 5-2,3-2-22,8-1-12,1-1 20,0 1 9,-3-6 14,-4 2 5,-4-2 1,-2 1 1,-2-2-1,-2 1 3,0-1-2,2 2 1,-1-2-1,-2 4 0,1 1 0,-1-1 0,-3 0-1,-3 1 0,-1-2-2,-6 0-1,-7 0-8,-7 2 4,-6-1 8,-7 2 0,-3 2 1,-3-3-1,-3 4 4,0-1-4,-1 0 0,3 1 0,4-1-4,-1 2-3,3 0 2,-8 0-19,-4 2-8,-2-2 19,-10 0 2,-2 1 11,-5-2 0,0 3 2,0-1 1,-2-1-1,3 0-2,3-3 1,5 2-1,5-1 4,1 2-4,4 0-18,-1 0-49,-1-2 18,0 1 22,0-2 19,3 0 8,2 1 5,4 1-3,4-3-2,7 0 0,9-1-4,0 2 2,7-2 0,-5 3 2,3-3-5,-2 0-5,-7-1-4,-1-5-28,-3-3 5,-5 0 13,2 0 12,2 0 12,10-9 0,2-1 3,1 0 2,-4 0-4,-10 0-1,0 3-19,0 2-46,0-2-38,5-3 21,4 1-7,8-4 37,4 1 25,8-4 15</inkml:trace>
  <inkml:trace contextRef="#ctx0" brushRef="#br0" timeOffset="214430.0655">14421 12958 226,'0'0'0,"40"-89"-51,-15 47-24,-2 1 13,-2 6 62,-2 5 4,-7 7 47,-3 9 24,-3 6-69,-5 3-6,-1 5 5,0-3 13,0 3-17,0 0-1,0 0-30,0 0 9,0 0 2,0 0-15,0 0 0,0 0 4,0 0 14,0 0 2</inkml:trace>
  <inkml:trace contextRef="#ctx0" brushRef="#br0" timeOffset="216993.2016">12822 12809 144,'-109'32'0,"8"-11"-28,7-12-33,9-9 26</inkml:trace>
  <inkml:trace contextRef="#ctx0" brushRef="#br0" timeOffset="219339.1705">15302 15071 1028,'0'0'148,"169"-63"-55,-51 34-56,3 2-29,-5 0 15,-13 2 15,-17 2 5,-18 7-17,-15 4-12,-18 4-9,-16 4-3,-10 3-2,-9 1-6,0 0-18,-21 0-14,-19 11 25,-15 4-7,-8 0 2,-4 4-6,1-2 11,1 3 6,9-3 7,7-1 0,12-5 1,13-4 3,12-3 10,9-4 5,3 0 7,0 0 4,0 0-1,0 0-5,0 0-13,9 0-11,5 0-1,5 0-17,-2 0-13,-1 0-8,-5 3-12,-6 1-38,1-1-9,-5-1 4,-1 1-14,0-3 22,0 0-3,0 0 13,0 0 23,0 0 32,0 0 3,0 0-29,-4 0-42,-2 0 2,-3 0-3,5 0 66,-2 0 17,-2 0 4,3 0-3,-2 0-1,3 2 5,1 1 1,0 0-5,1 0-69</inkml:trace>
  <inkml:trace contextRef="#ctx0" brushRef="#br0" timeOffset="230726.073">11991 1835 493,'0'0'45,"0"0"0,0 0 38,125-11 6,-69 6-2,9-1-16,2 1-31,-2-2-24,-6 0 0,-15 4-7,-18 1-1,-14 1-7,-12 1-1,0 0-26,-6 4-5,-25 15 31,-20 5 6,-19-1 14,-11 3-14,-2-4-5,6-3 15,8-2 20,14-5 4,13 0 2,17-7 8,14 0-21,11-5 12,0 0-8,24 0-1,27-3-21,29-7-11,26-3-20,18 0-77,11 1-62,3-10-259</inkml:trace>
  <inkml:trace contextRef="#ctx0" brushRef="#br0" timeOffset="241107.8021">21594 10585 432,'0'0'106,"0"0"-67,0 0-13,0 0 10,0 0 33,0 0 0,0 0-37,0 0-10,-6-15-2,6 15 12,9 0 9,12-2-2,13-1 12,9-4-12,14-3-17,4 1-7,2-1 7,-3 3 17,-11 2-13,-11 0 1,-12 3-18,-13 0-7,-4 2 4,-7 0-6,-2 0-2,0 0-5,-5 0-12,-13 0 19,-13-3 1,-8 1 5,-10-4-2,0 2-4,2 3 3,7-1-3,9 2-10,10 0-12,6 0-5,8 0 7,4 0-9,0 0 6,3 0 4,0 0 4,0 0-25,0 0-50,-5 5-59,1 3-87,-8-4-287</inkml:trace>
  <inkml:trace contextRef="#ctx0" brushRef="#br0" timeOffset="242602.7948">5562 11398 422,'0'0'37,"0"0"-22,0 0 39,0 0 8,110-8 32,-54 3-59,11 1-24,18 3-11,15 1-51,20-1-84,15-3-198</inkml:trace>
  <inkml:trace contextRef="#ctx0" brushRef="#br0" timeOffset="243860.8065">11954 11419 197,'0'0'46,"0"0"13,89-12-1,-46 6 1,10-1 7,16-1-12,17-3-21,19 0 2,21-2 0,13 0-11,7 0-9,2 1 1,-5 0-1,0 3 2,-6-1 4,-4 3 15,-9 1 0,-5 5-8,-5 1-3,-7 0-11,-13 0 0,-17 0-10,-16 0-2,-16 1 0,-12-1-3,-15 3 1,-11 2-7,-7 1-4,0 0-1,-19 3 6,-9-3 3,-8 1-7,-3 0 10,-3-1-4,-4 0 0,4-1 4,2-5-1,6 0 0,7 0 1,12 0 1,9 0 0,6 0 9,0 0 10,0 0-4,0 0-4,6-3-6,2-1-3,1 1 5,1 2-3,-1 1-5,1 0-1,-1 0 1,-4 0 3,1 0-3,-3 0 0,-3 0 0,0 0 0,0 0-2,0 0 2,0 0 3,0 0-2,0 0 0,0 0 1,0 0 1,0 0-1,0 0-1,0 0-1,0 0 0,0 0 0,0 0 0,0 0-1,0 0-5,0 0-5,0 0-2,-2 0 3,-1 1-18,-1 4-12,-1 0-37,-2-1 2,1 1 21,0 1-2,0-1-25,3-2-68,-6 0-115</inkml:trace>
  <inkml:trace contextRef="#ctx0" brushRef="#br0" timeOffset="245193.2584">2525 15015 465,'0'0'172,"0"0"-163,0 0 34,0 0-13,0 0 24,0 0 16,0 0 15,-19-20-51,19 20-7,0 0-3,11 0 0,5 0-1,8 0-1,4 0-11,6 0-2,5-2 3,3-3-1,4 1 1,5-1-4,0 2 4,2 0-2,1 1-3,-7 0-3,-3 2-1,-11-3-2,-9 3 2,-6 0-2,-8 0 0,-4 0-1,-3 0 1,-3 0-1,0 0-2,0 0-15,6 0-39,2 11-14,8 5-61,6-1-108,9-5-58</inkml:trace>
  <inkml:trace contextRef="#ctx0" brushRef="#br0" timeOffset="245859.2399">5782 15243 489,'0'0'74,"0"0"-17,116-36 46,-55 26-24,12 3-7,17 0-17,15 0-27,6 3-12,2 2-10,-8 0 6,-7 2-6,-14 0 10,-5 0-11,-12 0-5,-14 0 0,-10 0-15,-14 0-16,-11 0-23,-10 0-4,-7 0 6,-1 0 6,0 0-2,-10 0-27,-1 0-10,2 0-77,5 0-194</inkml:trace>
  <inkml:trace contextRef="#ctx0" brushRef="#br0" timeOffset="258226.5315">13178 16544 877,'0'0'41,"0"0"26,0 0 3,0 0-53,0 0 16,0 0 57,50 122-6,-26-47-25,-2 4-35,-6-1-12,-2-3-6,-7-8 0,-1-8-6,-1-9 0,3-13-8,-3-15-22,-2-11-44,-2-9-35,-1-2 11,0-20 49,0-21-71,-6-15 9,-8-11 27,-3-6 27,-7-5 19,-3 3 22,-2 0 16,-1 12 18,9 11 38,6 12 31,9 13-11,6 7 2,0 6-1,23 9-17,16 5-36,20 0-4,8 10-9,5 9 7,-1 2-5,-8 1-11,-8-3 1,-6-1-2,-7-5 0,-6-4 0,-8-2-1,-8-4 2,-4-3-2,-10 0 5,-5 2-5,-1 2-6,0 9 6,0 11 0,3 20 0,0 16 17,4 11 1,1 6 15,1 1-4,2-8-5,0-6-7,2-12-8,0-12-1,2-8-6,3-8-1,-2-4-1,-3-6 0,-5-6 0,-2-3-30,-6-3-1,0-2 4,-16 0 13,-20-8 14,-15-8 0,-13-9-7,-12-4-17,-9-4-42,-6-6-37,-3-2 4,8-3-28,21 3-97,26 5-173</inkml:trace>
  <inkml:trace contextRef="#ctx0" brushRef="#br0" timeOffset="258885.4391">13720 16716 324,'0'0'65,"0"0"-18,0 0 24,0 0-10,0 0 12,37-71 2,-13 62-31,12 2-37,4 2-7,8 2-42,6 2-94,-1-4-185</inkml:trace>
  <inkml:trace contextRef="#ctx0" brushRef="#br0" timeOffset="261393.1401">13666 16713 138,'0'0'49,"0"0"-14,0 0-5,0 0-9,0 0 27,0 0 1,0 0-21,6-7-12,-4 5-1,1-3-12,-2 5 18,2-3 13,0-1-22,3-1-12,1 1-3,0 0 3,3 0 3,0-1-2,0 0-1,0 1 1,9-1-4,3-2-2,7 3-14,5-1-8,2 2-71,0 0 18,-3 1 5,-7 1 54,-3 1-18,-8 0 27,-2 0 24,-4 0-5,-3-2-6,2 2-1,-1 0-6,0 0-8,1 0-90</inkml:trace>
  <inkml:trace contextRef="#ctx0" brushRef="#br0" timeOffset="264995.8571">13830 16723 48,'0'0'37,"0"0"-5,0 0 4,0 0 27,0 0 13,0 0-26,3-4-14,-2 1-10,-1 3 20,0 0-2,2-3-9,1 0-4,3 0-9,1-2-21,3-1 5,3 0-5,-1-2-1,1 2 11,2 0 8,-3 2-11,3 0-4,-3 0 8,6 2 2,-2-3-13,1 3 0,6-1-1,0 2 0,4 1-3,0-1-13,-4 0 2,-2-1-4,-4-1 17,-2 2 2,-6 0-2,0 1 2,-5 0-1,-2 0 2,5 0-2,-3 0-1,2 0 0,2 0-1,2 0-19,-4 0 0,0 0-25,-2 0 14,0 0 32,-3 0 0,-1 0 1,0 0 4,0 0-3,0 0-2,0 0 0,-1-2-2,-8 0-19,-2 1 14,1-1-21,-4 0 5,-2 1 17,-2-1-8,-6 1 14,-3-1-3,-4 2-1,0 0 4,-5 0 9,0 0 10,-1 0-14,1 5 2,3 1 11,2 3-14,3-1 14,4 2-10,7-3-8,7 0-2,7-3-24,-1-1 0,4-1 20,0-1 4,-2 1-1,1 0 1,-1-2 1,2 0 0,0 3-21,0-3-50,0 2-11,0-1 39,0 2-22,0-2-31</inkml:trace>
  <inkml:trace contextRef="#ctx0" brushRef="#br0" timeOffset="265371.4269">13823 16702 1,'0'0'12,"0"0"5,0 0-6,0 0 10,0 0-10,0 0-6,3 0-3,-3 0-2,1 0-1,4 0-4,-3 0-8,3 0-25</inkml:trace>
  <inkml:trace contextRef="#ctx0" brushRef="#br0" timeOffset="272488.5632">13041 16461 13,'0'0'858,"0"0"-719,0 0-75,0 0-48,0 0 36,97 127 70,-49-52-58,-9 11-17,-6 7-24,-7 9-15,-3-1-4,-1-4-3,-1-5 0,1-12 6,2-11 3,0-14-5,-8-15-3,-1-15-2,-6-9-31,-3-11-15,1-5-65,2-5-30,2-24-38,-1-16-143,1-13-78</inkml:trace>
  <inkml:trace contextRef="#ctx0" brushRef="#br0" timeOffset="273035.1906">13167 16537 136,'0'0'320,"0"0"-274,0 0-45,0 0-1,0 0 0,0 0 15,-45-46 39,61 46-39,16 0 41,12 0 10,11 0-33,9 0 35,11 0-23,13 0-10,6 0-5,5 0-13,-7-5-8,-10 1 16,-15 2 7,-19 2 5,-21 0-22,-14 0-4,-10 0-11,-3 7-4,0 17 4,0 10 5,0 16 1,0 20 10,0 12 8,18 12-11,8 6 21,3 1 10,-2 3-15,-4-11-7,-4-8-4,-1-10-4,-6-13 6,-3-8 1,-1-8-11,-3-9-7,-1-9-3,-1-9 0,-1-7 0,-2-4-6,0-8-3,0 0 1,0 0 5,-15-8 3,-13-11-6,-12-3-9,-8-4-7,-15-2 6,-16 2 2,-9-1-12,-11 4 6,-2 6-32,1 0-16,14 2-54,17-3-76,27-5-110</inkml:trace>
  <inkml:trace contextRef="#ctx0" brushRef="#br0" timeOffset="274401.9813">14203 16511 402,'0'0'90,"0"0"-23,0 0 8,6-75 0,-6 58 2,0 3-8,0 1-27,-6 4-13,-6 1 12,-4-1-5,-4 4-6,-2-1 3,-2 4-3,-3 2-6,3 0-7,-4 5-5,0 15 0,-2 10 5,1 7 4,4 9 13,4 0-8,6-2-12,1 2-1,5-3-9,1-1-1,8-3 4,0-1 2,5-3 10,17-2 4,8-4-6,2-2-4,6-6 2,-4-4-10,-1-4 6,-5-4 0,-4-1 0,-3-8 0,0 0 1,1 0-2,3-18 2,1-8-8,-3-4 0,-2-6-3,-4 2 1,-6-4-1,-7 1 2,-4-1-2,0-3-1,-7-1 1,-10-1 1,1 6-4,-3 1 4,2 8 2,1 4-4,-1 6-3,1 2 3,-3 3-8,-3 3 2,-4 2-3,-5 2 0,-1 4 7,-2 2-5,-2 0 5,3 0-1,2 4 3,3 8-4,-1 3 4,7 7-3,-1 9 3,7 10-4,9 12 2,7 6 2,0 0 0,0-3 0,11-5 1,3-5 0,1-7 2,3-3-1,1-9 0,5-5-2,6-3 8,4-5-3,2-8-3,3-2 2,0-4-3,-1 0 3,-3-9-3,-1-11-1,-4-3 4,-4-8-4,-6-4 1,-7-2-1,-10-5 1,-3 0 0,-6-2-1,-16-2-3,-8 3 3,-6 0 1,-1 4-1,-5 7-13,5 3-5,3 9-13,5 6-15,3 6-19,6 4-21,5 4 3,2 0-14,4 0-32,4 3-17,5 6 2,0 1-7,0 2-17,9-1-122</inkml:trace>
  <inkml:trace contextRef="#ctx0" brushRef="#br0" timeOffset="276675.9832">14184 16620 525,'0'0'90,"0"0"-28,0 0 30,0 0-33,0 0 13,0 0 0,-21-78-36,16 68-16,-2 1-2,-2-3 3,0 2-2,-2 0 7,0 0-11,-1 3-6,1 2-2,-2 1-3,1 4-2,-3 0-2,1 0-2,0 0 2,-1 0 0,-2 15-2,1 3-1,-1 4 0,4 5 6,-2 0-2,8 3 0,4 3 1,3 0 3,0 3-2,16-4 3,8 2-1,1-3 3,2-1 0,-3-5-5,-2-2 4,-2-2-2,-1-7 8,-2-3 6,-2-5 0,3-3 2,-1-3 5,1 0-6,-1 0-9,-1-2-7,-2-5 1,-1-7-4,-4-1 0,-1-6 3,0-4-1,0-7 0,-4-2 1,-4-3-3,0 1 15,0-2-9,-4 4 0,-12 3 2,3 2-6,-6 5 1,0 4-2,-1 1-2,-2 4 0,0 3-1,0 2 0,0 3-1,-2 6-1,2 1 0,2 0-4,-3 0 1,0 8 0,2 2 2,5-1 1,1 3 2,5 6-4,4 4 5,6 7-2,0 8 2,0 3 1,6 1-1,3 1 0,2-2 0,-3-3 1,3-3-1,0 0 2,1-5 0,6 0-1,-1-6 1,7-3 0,-3-6-1,2-3 2,-2-3-2,0-4 3,0-2 2,-2-2-1,2 0 2,-2 0-3,-3-10-1,-2-5-1,-3-3 2,-4-4-3,-5-5 5,-2-4-6,0-1 0,-9-6-1,-16-4-2,-5 3-1,-2 3-8,-1 3 4,2 11 5,4 6-2,7 8-1,1 2-18,6 4-10,3 2-9,2 0 0,2 0 4,-1 0-20,2 8-29,5 0-17,0 1-27,0-2-55,0-2 26,5-1-60</inkml:trace>
  <inkml:trace contextRef="#ctx0" brushRef="#br0" timeOffset="280405.7426">14149 16654 87,'0'0'63,"0"0"-38,0 0 12,0 0 15,0 0 4,0 0-30,0 0 4,0 0-10,12-28-1,-7 22-6,1 1 0,4-3 9,-1 1-4,0 0 1,4 1-4,0-2-1,3 0 10,0 1-14,1-3 10,1 3 7,-5 0-12,5 1 5,1-1-12,0 0-4,3 1-4,3 0 1,3-2-1,2-1 1,0 0 2,0 1-3,0 1 4,-1-1 2,0 1 23,-2 0 15,-5 1-22,-4 3-16,1-2-3,-2 2-1,-2 0 0,-3 3 1,-2 0 1,-1-3 0,0 3-3,-1 0-1,-1 0 0,2 0-1,0 0-1,1 0 2,-1 0 0,2 0 0,-1 0-1,-3 0 1,-2-1 0,-2 1 1,0-2-1,-2 2 2,1 0-1,-2 0-1,0 0 0,0 0 1,0 0-1,0 0 0,0 0 0,1 0 0,-1 0 0,0 0-1,4 0 0,-3 0 1,3 0-2,-4 0 2,0 0 0,0 0-1,0 0-2,0 0 3,0 0-20,0 0-3,-5-3-3,-9 1-40,-1 0-39,0 2-38,-3 0-75</inkml:trace>
  <inkml:trace contextRef="#ctx0" brushRef="#br0" timeOffset="281818.1021">14343 16562 151,'0'0'60,"0"0"-13,0 0-1,0 0-4,0 0 13,0 0-16,0 0-21,0 0-14,0 0 0,0 0 16,0 0 7,0 0 5,0 0-14,0 0-5,0 0-1,0 0 0,0 0-4,0 0-3,0 0-5,0 0 2,0 0-1,0 0-1,0 0-2,0 0 2,0 0 0,0 0 0,0 0 0,0 0 2,0 0 0,0 0 0,0 0 6,0 0 6,0 0 0,0 0 0,0 0 5,0 0 10,0 0 3,0 0 6,0 0 2,0 0-12,0 0-4,0 0-7,0 0-8,0 0-5,0 0-2,0 0 1,0 0-2,0 0 4,0 0 0,0 0 4,0-1-6,0-3 4,2 3-1,1-1 10,0-1 15,0 0-1,1-3-1,2 1-13,2-2 2,-1 0 2,-1-1-2,4 1 3,-2 2-10,0-3 0,3 0 8,0-2-5,4-2 1,3-1 8,2-3-1,3-1-1,2 0-8,1-3 4,0 1-3,3-3 2,-4 0-2,2-4-4,0-1 4,0-2-2,0 0-3,3 0-1,2-2-6,1 1 6,1-3-5,0 1 3,-2 1-2,-6 4 7,-4 8 0,-6 1-1,-1 1-5,1 1-3,-2 2 0,1-3-2,-3 4 1,-1 2 0,-2 4 0,-2 3 0,-4 2 0,-3-2 1,3 3-2,-3-1 0,0 2-2,0 0 3,0 0-1,0 0 0,0 0 0,0 0 0,0 0 0,0 0 0,0 0 0,0 0-2,-3 0-1,-7 0 1,-6 5 1,-2 5-1,-4 4 0,-5 7 2,-6 9-1,-6 6 1,-10 10 0,-8 7 1,-8 8 1,-5 4 3,-6-2 1,9-6-1,4-3 2,9-8-3,8-7-4,10-5 5,-1-6 1,4-3-1,0-1 6,5-7-3,3 0-1,4-5-1,4-4 0,6-2-1,7-3-2,3-1-3,1-2 1,0 0 0,0 0 1,0 0-1,0 0-1,0 0 1,0 0 1,0 0-2,0 0 1,0 0-1,0 0-2,7-3-6,10-8-21,8-3-27,8-3-50,10-3-139,4-6-172</inkml:trace>
  <inkml:trace contextRef="#ctx0" brushRef="#br0" timeOffset="282347.7321">15446 15914 546,'0'0'178,"0"0"-41,0 0-27,0 0-2,0 0-11,0 0 0,0 0-15,-86 112-7,39-34-11,-16 9-23,-10-1 2,-8 0-12,-2-6-14,0 0 0,2-8-2,5-5-5,10-13-3,13-8-2,14-14-5,11-13 1,14-8 1,7-7 0,5 0-1,2-4 0,0 0-1,0 0 1,0 0-1,0 0 0,0-4-8,3-6-13,9-7-29,6-5-40,7-4-5,4 0-47,2-2-72,0-1-67,2-3-69</inkml:trace>
  <inkml:trace contextRef="#ctx0" brushRef="#br0" timeOffset="282970.263">15316 15951 257,'0'0'0,"0"0"0,36-88-20,-29 66 52,-1 1-32,-3-2 38,0 1-21,0 2 33,2-1-46,-2-1 47,-2 3 41,-1 0-2,0 4-7,-4 1 1,-16 2-20,-5 4-24,-14 1-3,-7 5-11,-10 2-14,-6 0 8,-2 17-6,1 9 14,8 6-1,13 11-1,18 3-1,24 4-7,9-5-5,38-6 5,18-9-7,10-8-1,8-9-3,1-6-3,-8-7 5,-10 0 0,-8-3 3,-9-11-1,-13-3-1,-8-5-4,-12-7 7,-13-6-3,-3-4 2,-10-2 1,-18 0-10,-11 4 6,-6 7-1,-12 6-6,-12 7-2,-9 9-2,-6 8-2,1 0-1,7 14-1,16 8 6,15 1-4,18 4 4,14-4-9,13 5-13,1 0-24,26-2 20,8-2 2,6-6-22,3-1 3,-1-5-7,5-6-5,1-2-16,-1-4-68,-5 0-109,-12 0-235</inkml:trace>
  <inkml:trace contextRef="#ctx0" brushRef="#br0" timeOffset="283349.85">15073 15791 334,'0'0'165,"0"0"-90,0 0-42,0 0-33,0 0 0,0 0-3,31-25-13,-12 25-21,-4 0-39,-1 0 49,-4 0 27,-3 0 13,4 2 29,-1-1 0,3 0-4,0-1 1,-3 0 1,-6 0-15,-2 0-17,-2 0-8,0 0-42,0 0-55,-7 0-5,-8 3 30,-3 1 10,0-1 25,2 0 6,-1-2 31,2 1 2,4-1 43,5 2-4,4-2-36,2 2-5,0-3-77,9 3-16</inkml:trace>
  <inkml:trace contextRef="#ctx0" brushRef="#br0" timeOffset="284672.2797">14903 15612 434,'0'0'100,"0"0"-67,-86-50 20,51 38 26,5 1 27,6 5-1,4 1 7,12 1-30,2 4-15,2 0-1,1 0-22,1 13-25,-1 20 13,3 12 7,0 11 4,0 8-6,0 3-16,8 0-5,2 0-3,0-5 7,-1-4-3,0-3-2,1-11-7,-2-8-4,-2-7-3,0-8 1,-3-6-2,-2-8-2,2-4-7,-3-3-10,0 0-1,0-22 5,0-11-47,0-18-18,0-14-23,0-8 1,-10-7 25,-12-1 22,-4 7 18,-1 8 11,7 10 26,3 11 24,5 12 11,2 5-1,4 9 16,3 7 7,1 6 27,2 4-28,5 2-7,29 0-37,24 14 9,20 2 13,9-7-11,12-3-7,6-6-4,-1 0-2,0 0 12,-6-12-3,-11-4 4,-5-1-8,-8 1-2,-10-4-5,-9 4-1,-16 3-2,-14 3 6,-11 6 4,-9 1-6,-5 3-4,0 0-1,0 0-4,-6 6 0,-5 11 7,-1 9-1,-2 7 2,5 9 2,5 7 6,4 6-1,0 4-3,4 2-6,12 0 8,4 0-2,1-3-1,-2-1-4,-4-4-3,-2-6 2,-7-5-2,1-11-2,-4-7-1,-2-7 3,-1-8-4,0-6 1,-1 0 2,-23-3 1,-17 0 3,-23 0 0,-22 0-1,-21 0-3,-25-5-1,-19 1 3,-7 2-5,0 2 0,17 0-3,24 0 2,31 0 0,25 3 0,22 2-12,16-4-4,13 3-1,10-4-4,0 0-20,19 0-49,22 0-75,18 0-138,7 0-245</inkml:trace>
  <inkml:trace contextRef="#ctx0" brushRef="#br0" timeOffset="285639.8262">14668 15484 1028,'0'0'28,"0"0"0,0 0-5,0 0-23,0 0 73,14 123 70,7-50-72,-6 8-26,-5-2-16,-2 0 3,-6-5-6,3-3 0,0-6-10,2-12-10,0-12-5,1-10 0,-2-14-1,-4-5-9,2-9-20,-4-3-21,4-6 15,-4-20-1,0-15-65,0-17-31,0-7-9,-13-9-32,-4-2-20,-1 1 76,2 7 48,7 6 69,3 8 40,3 13 47,-1 6 16,1 14 6,0 8-21,3 8 11,0 5-5,12 0-41,34 0-14,30 5 45,33 1-35,21-6-22,13 0-17,-3-1 7,-6-13-3,-23-3 12,-17 1 4,-21 2-1,-21 0-10,-16 4 4,-17 3-4,-13 4 6,-3 2-1,-3 1-6,0 0-15,-12 15-1,-4 19 2,-5 16 6,3 13 3,6 10 1,4 6 8,5 1-6,3-2-5,0-1 0,0-5-1,4-8-4,6-9-1,-2-9-5,4-9 2,-2-4-1,0-8-1,-1-8 2,-7-8-1,-2-6-2,0-3 2,0 0 0,-26-3-1,-13-11 0,-17-4 0,-10-2-3,-10-2-3,-13 3-6,-17-1 4,-21 0-12,-13-1-9,-9-1-43,6 9-92,20 2-109,32 3-282</inkml:trace>
  <inkml:trace contextRef="#ctx0" brushRef="#br0" timeOffset="286259.9843">14991 16172 126,'0'0'37,"0"0"-27,0 0-10,0 0-6,0 0-10,0 0 10,3-34-35,-3 34-59</inkml:trace>
  <inkml:trace contextRef="#ctx0" brushRef="#br0" timeOffset="286707.3844">14952 16133 301,'0'0'0,"0"0"-65,0 0 61,0 0 4,0 0 43,-84 35-43,81-28-61</inkml:trace>
  <inkml:trace contextRef="#ctx0" brushRef="#br0" timeOffset="288813.9122">14266 16704 61,'0'0'78,"0"0"-78,0 0-4,0 0-58</inkml:trace>
  <inkml:trace contextRef="#ctx0" brushRef="#br0" timeOffset="289555.8344">14959 15972 665,'0'0'144,"0"0"-59,0 0-1,0 0 5,0 0 26,0 0-11,12-49-52,-30 70-19,-7 18 12,-6 14 12,-8 13 1,-7 7-12,-10 6-10,-17 3-9,-11 1-2,-13 1-11,-1-9 1,12-10-10,16-15 1,18-13-6,22-14 1,13-8-1,10-9-7,7-6-19,0 0-9,0 0-14,18-17-35,18-9-19,16-6-63,16-2-75,11-5-143</inkml:trace>
  <inkml:trace contextRef="#ctx0" brushRef="#br0" timeOffset="289907.2331">15557 15961 740,'0'0'139,"0"0"-40,0 0 7,0 0-34,0 0 37,-104-6-19,52 60-19,-11 21 4,-8 11-5,-3 7-10,-3 2-20,2-4-17,-5 2-10,1-4-2,-3-8 1,4-10-10,8-10-1,9-11-2,10-14-1,14-12-17,17-11-19,10-7-52,10-6-33,0-3 5,16-17-53,14-11-19,8-5-66,2-6-198</inkml:trace>
  <inkml:trace contextRef="#ctx0" brushRef="#br0" timeOffset="290216.2489">15144 15958 459,'0'0'403,"0"0"-306,0 0-31,0 0-33,0 0-25,-77 87 56,9 5 23,-13 17-21,-9 6-24,-2-3-11,-1-4 11,4-9-5,4-8-3,4-10-14,8-17-12,9-10-8,12-17-37,11-10-63,14-13-82,11-14-37,16 0-48,3-26-4</inkml:trace>
  <inkml:trace contextRef="#ctx0" brushRef="#br0" timeOffset="290491.0244">14213 16736 1010,'0'0'127,"0"0"-124,0 0 2,0 0-5,0 0 1,81 0-1,-60 0-19,-3 9-118,-5-3-126,-5-2-114</inkml:trace>
  <inkml:trace contextRef="#ctx0" brushRef="#br0" timeOffset="294060.5995">14060 16699 112,'0'0'63,"0"0"-35,0 0-19,0 0-7,0 0 2,0 0 14,82-24-18,-60 14-24,4-4-188</inkml:trace>
  <inkml:trace contextRef="#ctx0" brushRef="#br0" timeOffset="294228.5352">14431 16408 256,'0'0'0,"0"0"-19,0 0-14,0 0 32,0 0-10,0 0-131</inkml:trace>
  <inkml:trace contextRef="#ctx0" brushRef="#br0" timeOffset="295623.1235">14085 16603 123,'0'0'61,"0"0"-58,0 0-3,0 0 1,0 0 24,0 0 51,5-49-39,-5 39-10,0-3 18,-5 2 7,1-1-6,-2 4 0,0-1-7,-2-1-25,-2 2-8,1 0 1,-3 1-2,-1 1 2,-1 4 1,-2 2 5,2 0 1,-5 5-4,2 13-4,4 7 0,1 8 9,5 6 16,2 1-8,4 1-4,1 4-6,0-5-4,0 3 5,13 0 1,2-4-3,9-2 0,3-4-1,0-3 10,-1-4-11,-2-7 2,-1-2 4,-2-4 4,-5-4-3,-1-2-7,-1-5-3,0-2 0,1 0 5,2-6 2,-2-9-5,6-3-3,-5 0 1,-3-6 15,-4 2 4,-1-2-2,-5-5 0,-3 0 5,0-3-7,0-2 2,-9-1-2,-3 0 4,-3-1-3,-5 2-10,1 2-5,0 1-6,-2 2-1,3 6-1,1 3 1,3 3 1,0 4-1,2 4 0,2 1-1,0 4 0,-1 3 1,-4 1-1,-4 0-5,-2 0 0,-3 15 2,3 5-1,0 6 0,5 7 4,1 4-5,7 5 3,7 5 2,1 4 0,0 3 1,3-3 0,10 2 1,4-4-1,2-6 0,3-6-2,1-6 1,4-6 0,3-7 1,1-6 3,2-9 5,-2-3-3,-1 0 2,-3 0-2,-4-17 1,-2 0-2,-1-7 2,-2-1-3,-5-3 2,-3-3 0,-5-3 6,-5-4 1,0-2-3,-8-2-4,-11 1-3,-5 2-2,-4-1 2,0 3-1,-4-1-2,0 6 0,-1 2 0,3 8 0,2 6 0,-1 7-2,1 6 2,-2 3-6,-1 0 0,-1 14 0,4 6 3,4 4-3,8 5 3,4 4 1,5 3-3,5 4 1,2 4-1,0 1 1,13-1-8,2 1-10,0-3 0,0-5-2,1-4-5,-1-6 7,5-8 4,2-6-1,3-4 12,10-4-1,0-5 3,3 0-19,-1-2-32,-5-10-21,-4 0-15,-6-2-94,-1-5-116</inkml:trace>
  <inkml:trace contextRef="#ctx0" brushRef="#br0" timeOffset="301767.4239">10841 15930 660,'0'0'111,"84"-24"-26,-28 15 42,6 3-29,5-1-27,1 2 33,-2 3-61,-5-1-19,-3 3-3,0 0-10,-1 0-8,-5 0-3,-4 3 2,-12 0-2,-14 0 3,-7 0-3,-11-3 0,-4 1 1,0-1 0,0 0-1,-9 1-4,-17-1-8,-15 3 6,-15 0 2,-13-1 2,-11 2 1,-5 4 0,2-2 1,11 3 0,20-2-3,21-1 3,18-5 1,13-1-1,0 0-5,27 0-3,15 0-10,13 0-60,6 0-82,-4 0-129,-7-6-220</inkml:trace>
  <inkml:trace contextRef="#ctx0" brushRef="#br0" timeOffset="311776.9714">8520 16730 268,'0'0'66,"152"-24"8,-74 10-7,-8 2-41,-1 2 15,-11 5-15,-9 1-14,-7 2-9,-11 2-1,-9 0-1,-8 0 1,-5 0-2,-5 0 0,-2 0-2,-1 0-2,-1 0-6,0 0-11,0 0-9,0 0-8,0 0-25,2-1-153</inkml:trace>
  <inkml:trace contextRef="#ctx0" brushRef="#br0" timeOffset="313025.8391">5002 17568 239,'0'0'69,"0"0"-69,0 0 7,0 0-2,0 0 81,0 0-79,-3 0-6,3 0 4,0 0 16,0 0 24,0 0-12,0 0-7,10 0 18,11 0-3,7-4 1,8-2 16,7-4-34,2 1 8,6-1 2,2 0-16,7-3 6,4 0 1,3 1-4,-2 0 1,-3 2-4,-10 2-2,-10 2-8,-8 3 1,-8-1-3,-5 3-1,-11 0-4,-2 1 2,-7 0-3,2 0 0,-3 0 2,0 0 2,0 0-4,0 0 0,0 0 1,0 0-1,0 0-1,0 0-23,0 0-17,0 0 2,0 0-29,-4 6-47,-5 6-10,-6 0-37,0-2-90</inkml:trace>
  <inkml:trace contextRef="#ctx0" brushRef="#br0" timeOffset="313709.8696">5212 18335 582,'0'0'42,"0"0"-27,0 0-4,109-8 38,-35 8 52,22 0-26,23 5-21,17 0-22,-2 0-20,-10 1-5,-14-2-4,-11-4 3,-13 9-6,-4-1-11,-12 4-96,-10 8-105,-18-9-63</inkml:trace>
  <inkml:trace contextRef="#ctx0" brushRef="#br0" timeOffset="317283.466">10620 17070 132,'0'0'337,"75"135"-334,-48-62-3,-14-10-12,-10-13-25,-3-13 37,0-7 0,0-12-156</inkml:trace>
  <inkml:trace contextRef="#ctx0" brushRef="#br0" timeOffset="317956.2432">10810 16877 260,'88'0'2,"10"0"-2,-7 0 0,-7 0 5,-5 0 32,-7 0 9,-3-3-15,-6 0-18,-9 1-11,-9 2-1,-10-3 0,-5 3 1,-4 0-4,-6 0 2,-5 0-6,-1 0-8,-5 0-11,-5 0 14,-2 0 11,-2-4 2,0 4-2,0 0-4,-6 0 4,-2 0 3,4 7 5,4 10-7,0 8 9,0 8 3,18 10 9,4 13 3,5 7-7,-3 2-9,-3 3-6,-6-8 0,-3-12 0,-2-9-3,-2-11 2,-1-6-3,-3-9 1,-2-4 0,-2-5-6,0-2 5,0-2 1,-15 0 16,-8 0-10,-6 0-1,-9-8 1,-8 1-3,-13 0 3,-19 2 0,-22 1 1,-21-2-3,-18 2 19,-14 4-12,-8 0-11,5 0-1,22 19-16,27-5-48,32-1-92</inkml:trace>
  <inkml:trace contextRef="#ctx0" brushRef="#br0" timeOffset="318229.2252">10541 16987 478,'44'90'10,"8"24"-10,-2 8-39,-5-2-153</inkml:trace>
  <inkml:trace contextRef="#ctx0" brushRef="#br0" timeOffset="321862.831">10069 17991 398,'0'0'18,"138"-46"-18,-60 17 0,-2 3 0,-3-3 5,-9 4 37,-7 1 11,-10 6-25,-9 4-5,-13 3-8,-10 3-5,-6 6-6,-8 2 0,-1 0-4,0 0-3,-5 0-6,-9 4 9,-5 2 0,-8 2 4,-2-2-4,-6 2-2,-5 0 2,2 0 3,-8 0-1,6 1 0,-1 0 4,3 2 1,3 0 0,7-3-6,3 2 1,13-3-2,3-2 1,5-4-1,4-1-4,0 0 4,19 0 8,14-8-5,11-7-3,10-4-11,0-5-17,1 1 14,-5 0 13,-9 5 2,-8 2 3,-9 2-1,-5 4 1,-10 3 0,-5 3 0,-2 3-2,-2 1 11,0 0-13,0 0 2,-14 2-2,-7 10 0,-5 3-4,-6-1-9,0 0-6,2-1 5,7-4-7,11-1-3,9-6 10,3-2-12,3 0 24,22-3 1,8-10 2,8-4 4,3-3 15,-1 0 12,0 4-3,-5-1-7,-8 4-8,-9 7-3,-8 3 7,-8 3-9,-2 0 0,-3 0-9,0 0 1,0 0 0,-3 9 4,-6 1-5,-4 2 5,-4 5-3,-4-3-1,-6 3-1,-2 3-3,-6 2-53,-1-1-2,3 1-21,7-5-14,13-5-62</inkml:trace>
  <inkml:trace contextRef="#ctx0" brushRef="#br0" timeOffset="322126.2953">10674 17684 566,'0'0'9,"0"0"-7,-115 49 0,51-9-1,-17 9 2,-17 7 13,-9 8-9,-5 0-5,4 0-2,13-5-9,22-11-20,24-15-99,29-21-230</inkml:trace>
  <inkml:trace contextRef="#ctx0" brushRef="#br0" timeOffset="322547.0014">10835 17626 507,'0'0'15,"-116"29"-15,49-7-11,-2 5-18,2-4 29,7-1 5,16-2 9,14-6-14,15-6-31,13-8-9,2 0 36,9-8 4,17-11 14,8-4 16,9 2-13,1-1 12,3 1 0,-8 9 3,-6 2-7,-7 9-21,-7 1 3,-3 0-7,-6 20 5,2 7 8,-3 8 0,-3 5-13,0-6-75,3-14-438</inkml:trace>
  <inkml:trace contextRef="#ctx0" brushRef="#br0" timeOffset="324538.4772">24240 10188 436,'0'0'0,"-99"-56"-127,19 50-93</inkml:trace>
  <inkml:trace contextRef="#ctx0" brushRef="#br0" timeOffset="324655.1833">23533 10422 11,'-41'95'77,"31"-10"-77</inkml:trace>
  <inkml:trace contextRef="#ctx0" brushRef="#br0" timeOffset="327067.7575">8771 18110 717,'0'0'56,"0"0"-42,0 0-14,0 0 5,0 0-4,0 0 20,-16 7 4,14 16-16,2-4-9,0-2-2,1-3-16,14-8-23,1-3-2,-3 0 16,-3-3 12,-9 0 10,-1 4-3,0-4 8,0 0 1,0 0 8,0 0 11,0-4-8,0-2-12,2-3 3,-2 2-1,0 3-2,0 1 0,0 3 0,1 0-30,2 0-122,2 0-113</inkml:trace>
  <inkml:trace contextRef="#ctx0" brushRef="#br0" timeOffset="327723.8113">10928 17456 187,'0'0'0,"0"0"-168</inkml:trace>
  <inkml:trace contextRef="#ctx0" brushRef="#br0" timeOffset="327953.2366">10660 17302 179,'0'0'0,"0"0"-54</inkml:trace>
  <inkml:trace contextRef="#ctx0" brushRef="#br0" timeOffset="329174.0495">8112 19048 369,'0'0'0,"0"0"-3,0 0-92,87 0-37</inkml:trace>
  <inkml:trace contextRef="#ctx0" brushRef="#br0" timeOffset="329812.4963">10250 17349 233,'-60'76'88,"28"-3"-82,32-13-6,25-22-126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2-28T10:39:25.5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8107 2988 75,'0'0'16,"0"0"-13,0 0-3,0 0 10,-25 88-2,25-66-2,12 1-2,4 1-3,6 6 5,5 0-6,-4-4-43,-2-2 43,-12-10 34,-2-3-31,9 1-3,5 0-63</inkml:trace>
  <inkml:trace contextRef="#ctx0" brushRef="#br0" timeOffset="2070.3153">13232 3509 7,'0'0'6,"0"0"-2,0 0-4,0 0 0,0 0 1,0 0 0,27 0 12,-27 0 33,0-2-7,0 1-6,0 0 4,0-1-30,0 2 4,-5 0 4,-2-1-10,-1 1 17,-3-2 6,0 2 1,-2 0-9,1 0 30,1 0-9,0 0 2,3-2-8,3 0-10,4 2 1,-1 0 11,2 0 10,0 0 3,0 0-22,0 0-9,2 0 18,12 0-1,8 0 29,8 0-4,10 0-4,9 0-6,12 0-18,10 0 13,7 0-11,0-4-7,-3-1 5,-10-1-10,-11 0 0,-13 4-1,-7 0-5,-12 1-7,-7 1-2,-8 0-2,-4 0-3,-1 0 0,-2 0 0,0 0-3,0 0 2,0 0-1,0 0 1,0 0 0,0 0-2,0 0 2,0 0 0,0 0-1,0 0 1,0 0 0,0 0-1,0 0 1,0 0-2,0 0 0,0 0 0,0 0 0,0 0 0,0 0 0,0 0-1,0 0 1,0 0 0,0 0 0,0 0 0,0 0 1,0 0-1,0 0-1,0 0 0,0 0-3,0 0-7,0 0-21,0 0-25,0-2-16,0 2 2,0 0-9,0 0-31,0 0-39,0 0-63,0 0-223</inkml:trace>
  <inkml:trace contextRef="#ctx0" brushRef="#br0" timeOffset="3803.1609">18321 3621 122,'0'0'240,"0"0"-188,0 0-7,0 0-2,0 0-3,0 0 5,71-22-5,-42 22 5,8 0-7,10 6-3,9 1 23,13-1-10,12 2 6,10-2 1,10-3-18,6-3 17,1 0-12,-2 0-9,-6 0 4,-2 0-4,6-4-14,3-2-6,4-3-6,3 2-2,1-1-2,-10-1 1,-14 2 5,-13 2 0,-18 0 1,-13 3-3,-11-1-5,-12 3 1,-10 0-3,-6 0-1,-5 0 1,-2 0 0,-1 0 0,0 0-3,0 0-1,0 0 2,0 0 2,0 0 0,0 0 0,0 0 0,0 0 0,0 0 0,0 0-2,0 0 1,-2 0 1,-3 0 0,1 0 0,3 0 0,1 0 0,-2 0 0,1 0 0,-2 0 0,-2 0-12,-3 0-22,1 0-25,-8 0-50,-10 0-121,-12 5-69</inkml:trace>
  <inkml:trace contextRef="#ctx0" brushRef="#br0" timeOffset="5388.2542">2112 4330 440,'0'0'47,"0"0"-21,0 0 37,-89 8 38,84-7-24,5-1 5,0 2-8,0-1-44,0 3-27,8 0 7,23 5 19,21-2 19,25-3 12,24-3 16,22-1-18,17-1-8,4-12-3,-4-2-3,-13 1-8,-22 2 3,-20 5-16,-23 4-9,-20 3-6,-21 0 2,-8 0-9,-11-1 0,-2-1 0,0 1 0,0 0 5,0-1-4,0 2-1,0 0 1,0-3 4,-8 3-2,-4 0-1,0 0-3,1 0 2,2 0-1,-2-4 1,3 4-2,1-1 0,4 1 0,0 0 0,2 0 1,1 0 0,0 0-1,-3 0 0,3 0-1,0 0 0,0 0 1,0 0 0,0 0-1,0 0 1,0 0 0,0 0 0,0 0 0,0 0 1,0 0-1,0 0 0,0 0 0,0 0 0,0 0 0,0 0 0,0 0 0,0 0 0,0 0 1,0 0-1,0 0 0,0 0 0,0 0 0,0 0-1,0 0 1,0 0 0,0 0-1,0 0 1,0 0-1,0 0-2,0 0-2,0 0 3,0 0-2,0 0 0,0 0-1,0 0 2,0 0-6,0 0-12,0 0-11,0 0-10,0 0-20,0 0-60,0 0-21,13 0-54,4 0-59,3 0-149</inkml:trace>
  <inkml:trace contextRef="#ctx0" brushRef="#br0" timeOffset="8520.3446">11274 4454 489,'0'0'55,"0"0"-41,0 0 60,0 0 15,0 0-22,0 0-19,34-17-15,6 17-16,20 0 7,23 0 16,21 0 7,23 0-3,23 0-9,17 0-5,12 0 13,1 0-7,-5-6 3,-19-4-7,-21 0-6,-22 4-7,-24-2-4,-11 2-6,-6 3 0,-8-2-8,-5 1 4,-3 0-5,-8 2 1,-9-1 2,-9 1-3,-12 1 0,-6 0 4,-10-1-4,-2 2-1,0-1-8,0 1 3,0-3-5,-3 2-6,-8-2 0,-2-1 7,-2 1-1,0 0 3,-4-1-4,2 4 8,-2-1-1,1 1-2,0 0-9,0 0 7,3 0-4,-6 0 5,-1 0-1,-3 0 2,-5 0 1,-4 0-13,-8 0 6,-9 1 10,-8 2-6,-7-2-3,-6 2 2,-9 0 7,-2 1-3,-1 0 6,7 2-3,10-2 0,16 0 1,12 0 2,13-1 0,9 2 0,11-3 1,5-2-1,1 0 1,0 0 6,1 0 5,17 0-8,12 0-2,13 0 1,17 0-1,14-10-2,7 2 3,1-1-3,-10 0 0,-8 2 0,-15 1 0,-12 3 3,-8 2 2,-12-1-2,-9 2-3,-5 0 0,-3 0-4,0 0-4,0 0-5,-20 0-7,-11 0 16,-14 0-3,-10 3-5,-9 3 7,-8-1 5,-5 1 0,2 1 1,1 0-1,5 0-1,2-2 0,0 4 2,4 0 0,5-1 2,12-2 5,16-3-3,17 0 0,10-3 0,3 0 14,9 0 22,17 0-20,16-3-21,10-3 1,10-4-1,0 1 0,-2 1 0,-3 1 1,-5 0 0,-9 4 1,-9 0-2,-13 1 0,-13 2-2,-8 0-6,-12 0-45,-30 0 9,-19 0 33,-17 5-11,-8 5-6,-3-1 10,3 2 7,8 0 6,7-4 4,15 1 1,18-4 5,16-1 11,22-3 6,12 0 12,49 0 38,39-10-60,30-4-1,19-5-6,5-2 17,-11 0 34,-12 4-9,-13 0-27,-22 2-7,-15 7-3,-21 2-6,-26 2-1,-16 4-3,-18 0-8,-2 0-34,-36 5 7,-23 1 14,-22 1-1,-19 2 2,-10-3 1,-9-1 12,-6 3 4,2 1 3,6 0-1,13 2 1,19 0 8,29-4 2,28-2 16,23-5 1,14 0 20,54 0 20,43-10-55,40-7-11,29-4 1,0-2 5,-17 1-3,-15 4 13,-31 5-7,-19 2-4,-22 5-4,-22 3-1,-21 3-1,-19 0 0,-7 0-23,-26 1-24,-31 11 28,-25 1-6,-23 0-8,-14 1 10,-11 0 6,-7-1 11,0 1 6,1 2 0,12 0-2,18-3 1,26-2 1,32-2 0,29-9 2,19 0 3,36 0 42,32-11-31,26-5-16,8-3 1,-3 2 2,-9 1-3,-13 6 3,-9 2-3,-13 5 0,-16 3-9,-14 0-61,-15 0-2,-10 11-56,-6 3 4,-31 3 12,-22 0 7,-16-3 0,-10-2 2,-5-6-29,-5 1-17,-5-5 25,0-2 124,3 0 50,13 0 57,14 0 10,12 0-46,12 0 7,15 0 2,14 0-10,13 0 11,10 0 5,45 0-2,41-4-62,39-5-18,23-2-1,3 0 12,-1 0 50,-7 1 1,-14 0-25,-6 1-28,-18-2-7,-17 1 3,-21 4-8,-27 2 0,-24 4-1,-20 0-4,-6 0-98,-37 0 1,-22 0 52,-20 0-31,-11 0 15,-9 0 28,-5 4-11,1 3 34,3 2 12,8 5 2,14-2-3,18 1 3,24-1 0,17-2-77,23-5-167</inkml:trace>
  <inkml:trace contextRef="#ctx0" brushRef="#br0" timeOffset="11830.1383">18470 3638 545,'0'0'104,"0"0"-69,0 0-17,105 0 61,-21 3 1,30 2 20,34 1-11,25 4-30,21-5-5,4-1 3,-4-3 1,-18 3-6,-24-4-13,-31 3-10,-24-2-4,-25-1-1,-22 0-10,-15 0-8,-16 0 5,-12 0 0,-3 1-10,-4-1 2,0 1-2,0-1 1,0 0-2,0 0-1,0 0 0,0 0 0,0 0-1,0 0 0,0 0-1,0 0 1,0 0 0,0 0 1,0 0 0,0 0 0,0 0 0,0 0-2,0 0 1,0 0 0,0 0 0,0 0-2,0 0 0,0 0 2,0 0 0,0 0-1,0 0 2,0 0-2,0 0-3,0 0 2,0 0 3,0 0 0,0 0 0,0 0 1,0 0 0,0 0 0,0 0 0,0 0 0,0 0 1,0 0-1,0 0 0,0 0 0,0 0 0,0 0 1,0 0-1,0 0 0,0 0 0,0 0 1,0 0-1,0 0 0,0 0 0,0 0 0,0 0 0,0 0 0,0 0 0,0 0 0,0 0 0,0 0 0,0 0 0,0 0 0,0 0-3,0 0-16,0 0-10,0 0-12,0 0-23,0 0-56,0 5-58,0-4-92,10-1-74</inkml:trace>
  <inkml:trace contextRef="#ctx0" brushRef="#br0" timeOffset="24817.7135">4542 3581 434,'0'0'53,"0"0"-19,0 0 28,0 0 30,0 0 18,0 0-39,0 0-20,33-26-27,19 26 2,14 4 7,7 8 14,9 2-16,12-3 4,12-2-2,6-2 9,3-7 0,-5 0-16,-9 0-1,-13 0-3,-10 0-4,-17 0-8,-16-3-8,-17 3 6,-12-3-6,-10 3-2,-6 0-1,0 0-4,-5 0 5,-25 0 4,-21 0-1,-22 0-1,-24 0-1,-11 0 0,-15 0 0,-10 0 3,-1 0 0,0 3-4,17 6-3,19-1 3,31 0 2,31-4-2,25-4 3,11 0 12,44 0 33,40-3-26,42-4-20,38-3 8,11 1 0,-1-1 11,-8 3-2,-18-3 4,-12 3-5,-31 2-6,-26 2-6,-39 2 3,-22 1-9,-15 0-2,-3 0-1,-24 0-6,-29 0 9,-31 5-2,-28 1 2,-18-1-5,-8 5 5,-5 2 0,2 0 4,12 3-1,20 0-3,36-6-2,34 0 2,30-7 0,13-2 11,51-4 24,39-16-20,36-7-10,24-6 1,8-3 4,-14 4 10,-11 7-4,-20 6-2,-25 8-8,-30 5-5,-25 4-1,-21 2 0,-15 0-1,-1 5-9,-8 12 7,-18 2-8,-17 2 2,-17 0 4,-11-4 2,-10-4 2,3-4-3,6-5 3,15 0-5,17-4 3,19 0-4,12 0 6,9 0 1,0 0 2,0-1-1,0-4-1,0 3-2,0 0-3,4 2-8,8 0-18,0 0-24,10 0 4,1 0 3,2 0 7,-4 4 0,-2 1-3,-5 0-28,-2-1 0,-3-1 2,-3 0-2,0-3-27,-3 0-4,1 0 11,-1 0 7,3 0-23,-3 0-56,0-3-73</inkml:trace>
  <inkml:trace contextRef="#ctx0" brushRef="#br0" timeOffset="31664.0601">7624 5839 369,'82'3'241,"19"4"-148,8-3 18,3-1-15,-3-3 1,-13 0-14,-19 0-18,-17 0-14,-23 0-22,-16 0-18,-16 0-6,-3 0 0,-2 0-1,0 0 0,0-4-4,-12-3-10,-8 0-1,-2-3 2,-8 0 3,-2 1-5,-7 2-1,0 4 6,-4 0 0,-6 3 2,-5 0 2,2 0 2,7 9 0,9-1 0,12 0 3,14-4-2,7-1-2,3-3 2,7 0 12,22 0 16,10 0-7,8 0-5,0 0-1,-1 0-1,-7-3-4,-7-1-8,-6 1 0,-11 1-2,-2 2-2,-7 0-1,-4 0-48,-2 0-47,0 0-56,0 0-64,3-3-64</inkml:trace>
  <inkml:trace contextRef="#ctx0" brushRef="#br0" timeOffset="34333.432">20793 5934 936,'99'-19'73,"22"4"-64,14 1 71,10 2 44,5-1-44,2 6-4,4 5-23,-3 2-24,-4 0-13,-5 0 14,-16 2-17,-25 8 12,-17 0-10,-25-1-7,-17-4 0,-14-1-3,-13-1-1,-4 0-4,-6-3 2,-4 0-1,0 0 0,-3 0-1,0 0 0,0 0-10,0 0-33,0 0-35,-3 0-41,-20 0-192,-15 0-319</inkml:trace>
  <inkml:trace contextRef="#ctx0" brushRef="#br0" timeOffset="35647.8146">1065 6797 137,'0'0'529,"0"0"-499,0 0 14,0 0 70,0 0-37,87-20-26,-2 20 22,37-3-23,39-1 5,39 0 15,33-5-16,17-1 1,19-4 7,4-4-3,-2-3 2,-7-2-9,-15 2-8,-19 5 6,-26 1-29,-30 3 14,-26 6-28,-31 0 0,-17 3-4,-24 1 1,-16 2-4,-16 0 0,-17 0 0,-13 0 0,-11 0-4,-3 0-8,0 0 2,0 0 3,0 0-1,-7 0 0,-16-3-1,-15-2 8,-17 2-10,-16 2 2,-19 1-11,-15 0 8,-9 0 3,-14 12 0,-2 2-5,0 3-8,6-2-3,2-1 11,6 1-5,2-6 6,10-1-6,10-3 13,19-2 5,23 0 1,25-1 2,17-2 0,10 0 11,39 0 29,40-2-17,43-9-25,38 2 4,22-1-2,10 3 2,-7 3-3,-8 1-1,-14 3-12,-15 0-82,-24 0-119,-20 0-290</inkml:trace>
  <inkml:trace contextRef="#ctx0" brushRef="#br0" timeOffset="44643.7712">1662 8124 321,'0'0'51,"0"0"-47,0 0 14,0 0 46,0 0 7,0 0-4,0 0-8,0 0-10,-21-10 2,21 10 11,0 0-5,0 0-5,10 0-17,14 0-19,12 0-11,19 0-5,17 0-12,16-3-175,9-4-113</inkml:trace>
  <inkml:trace contextRef="#ctx0" brushRef="#br0" timeOffset="45314.9772">3678 8082 482,'0'0'90,"0"0"-81,0 0 119,0 0-10,118 0-18,-71 0-14,6 0-46,5 0 26,-1 0-29,-3 0 3,-8-1 2,-11-2 3,-7 3-24,-9 0-12,-10 0-6,-6 0 1,-1 0-2,-2 0-1,0 0 2,0 0-2,0 0-1,0 0-1,0 0-6,0 0-7,0 0-3,0 0-3,0 0 0,0 0-19,0 0-7,0 0-16,0 0-26,0 0-66,0 0-108,0 0-136</inkml:trace>
  <inkml:trace contextRef="#ctx0" brushRef="#br0" timeOffset="46896.3537">5187 8857 500,'0'0'237,"0"0"-216,0 0 39,0 0 31,0 0-11,91-13-7,-45 12 5,7-2-13,7-1-6,1-1-4,-4 2-7,-5 0-6,-7 2-17,-12-1-9,-7 2-9,-9 0-1,-2-1-5,-3 1-1,-3 0-5,0 0-50,11 0-26,6 0-72,11 0-47,8-2-124,7-6-99</inkml:trace>
  <inkml:trace contextRef="#ctx0" brushRef="#br0" timeOffset="47331.1118">7078 8852 299,'0'0'255,"0"0"-129,0 0 42,0 0-11,0 0-69,0 0-12,120-6 1,-61 0-57,3 2 25,5 1-41,2 1-4,-3 2-5,0 0-92,-5 0-98,-11-6-262</inkml:trace>
  <inkml:trace contextRef="#ctx0" brushRef="#br0" timeOffset="53672.2792">6738 9567 628,'0'0'34,"83"-10"30,-32 6 79,7 0-55,6-1-25,5 1 26,10-1 8,-1 2-22,-1-1-18,1 1-12,-4 0-11,-4 1-10,-4 0-17,-8 2 21,-10 0-13,-14 0-8,-12 0-6,-11 0-1,-6 0 0,-5 0 0,0 0-3,0 0-6,0 0-11,-13 0 4,-12-3 16,-9-1 0,-8 1-6,-7-2 0,-8 5 2,-9 0-2,-8 0 1,-7 0 4,-4 6 0,2 3 1,7 1 1,16-3-1,11 2 0,19-2-1,15-2 1,8-4 0,7 1 0,0-2-6,0 0 6,22 0 14,11 0-3,13 0 1,7 0 0,9-3-4,8-4 6,0 2 2,-1-2 9,-2 3 5,-13 2-6,-5 0-10,-11 2-8,-6 0-3,-14 0-1,-6 0-1,-9 0-1,-3 0-1,0 0-4,0 0-13,-11 0-7,-13 0 18,-7 0 7,-9 0-1,-11 3 1,-5 2 0,-4 2 0,12 0 0,11-1 0,16-2-2,14-4 1,7 0-4,0 0-2,13 0 7,11 0 6,7 0 2,5 0-1,-2 0 0,-2 0 0,-7 0 2,-6 0-3,-7 0 0,-4 0-5,-4 0 0,-1 0-1,-3 0 1,3 0 2,-3 0-3,1 0 0,-1 0-2,0 0 2,0 0 0,0 0 1,0 0-1,0 0 0,0 0 0,0 0-1,0 0 1,0 0-8,0 0 1,0 0-1,0 0-4,0 0 0,0 0 2,0 0 6,0 0 4,0 0 0,0 0 0,0 0 0,0 0 1,0 0-1,-1 0 0,-2 0-1,3 0 1,0 0 0,0 0 1,0 0-1,0 0 1,0 0-1,0 0 0,0 0 1,0 0-1,0 0 0,0 0 0,0 0 1,0 0-1,0 0 2,0 0 0,0 0 2,0 0-3,0 0 0,0 0 1,0 0 0,0 0 0,0 0 3,0 0 2,0 0-2,0 0 3,0 0-8,0 0 4,0 0 0,0 0-1,0 0 0,0 0-1,0 0 0,0 0-1,0 0 1,-3 0-2,3 0 0,0 0 0,0 0 0,0 0-9,0 0-14,0 0-9,0 0-40,0 0-44,0 0-124,0 0-230</inkml:trace>
  <inkml:trace contextRef="#ctx0" brushRef="#br0" timeOffset="54561.2459">4988 10380 826,'0'0'90,"0"0"-77,0 0 76,0 0 20,112-22-26,-66 22-9,3 0-12,1 0-9,-1 0-14,-6 0 11,0 0 6,-4 0-19,-3 0-12,-5 0-7,-5-1 0,-6-1-4,-10 2-8,-3-2-5,-5 2 1,-2 0 0,0 0-2,0 0-1,0-1-3,0 1 3,0 0-2,0 0 2,0 0 0,0 0 1,-5 0 3,-1 0-3,1 0-3,-2 0-2,0 0-5,1 0-9,1 0-4,1 0-21,-1 0-26,-2 0-37,1 3-82,-2 0-55,2 5-205</inkml:trace>
  <inkml:trace contextRef="#ctx0" brushRef="#br0" timeOffset="56983.5872">8078 11162 245,'0'0'152,"0"0"-28,0 0 13,0 0 15,0 0-41,94-3-6,-37-5-18,17-3-8,22 0-16,15-1-13,9-1-23,10-3-9,2 1 12,-3-1-5,-2 1-4,-12 1 7,-14 4 10,-13 7-3,-16 3-6,-15 0-23,-17 0 10,-10 0-14,-13 0-2,-9 3 0,-6-3-2,-2 0-3,0 0-5,-10 3 0,-12-2 9,-9 4 1,-8-3 5,-8 1-5,-9 1-2,-11 2 0,-6-1 0,-10 1-1,-7 1-8,-2 3-3,-4 0 11,5 0-2,9 0 0,17-3 5,25-2 0,18-2-2,18-3 2,4 0 3,24 0 5,21-3-2,20-6 5,16-4-8,2 3 1,-4 1 4,-3 2-6,-9 2-2,-5 2-1,-7 1 1,-6 2 0,-12 0-1,-9 0 1,-11 0-11,-8 0-14,-6 0 0,-3 0 5,0 0-1,0 0-15,0 0 3,0 0 21,-2 0 12,-3 0 5,0 0-2,-1 0-1,0 0 0,-1 0-1,2 0 1,-2 0-4,2 0 2,2 0-14,0 0 0,2 0 3,1 0 5,0 0 2,0 0 4,-2 0-4,2 0 7,0 0-3,0 0 0,0 0 2,0 0-2,0 0 0,0 0 1,0 0-1,0 0 1,0 0-1,-1 0 1,1 0 0,0 0 3,0 0-4,0 0 1,0 0-1,0 0 0,0 0 1,0 0-1,0 0 0,0 0-1,0 0 0,0 0 1,0 0 0,0 0 1,0 0-1,0 0 0,0 0 1,0 0 2,0 0-3,0 0 1,0 0 0,0 0-1,0 0 3,0 0-2,0 0 2,0 0-2,0 0 2,0 0-2,0 0 0,0 0 1,0 0-2,0 0 0,0 0 2,0 0-2,0 0 2,0 0-2,0 0 0,0 0 0,0 0 0,0 0 1,0 0-1,0 0 1,0 0 0,0 0 1,0 0-2,0 0 1,0 0 1,0 0-2,0 0 0,0 0 0,0 0-1,0 0 2,0 0-1,0 0 1,0 0-2,0 0 0,0 0 1,0 0 1,0 0-1,0 0 0,0 0 0,0 0 1,0 0-1,0 0 0,0 0 0,0 0-3,0 0-4,0 0-7,0 0-3,0 0-11,0 0-31,0 0-8,0-4-41,3-10-172</inkml:trace>
  <inkml:trace contextRef="#ctx0" brushRef="#br0" timeOffset="59198.3529">20266 13503 1093,'0'0'201,"0"0"-192,0 0 17,71 132 96,-45-40-18,-3 10-38,-6 0-26,-1 1-12,-2-8-21,-2-9-3,2-9-2,-1-11 0,-2-19-2,-1-13-1,-6-12-13,-1-14-24,-3-8-29,0-14 4,-3-24-13,-11-18-62,-1-15 38,-3-10 19,-1-8-16,1-1 43,3-1 35,4 7 19,2 11 18,3 9 20,-3 14-8,5 11 18,-2 7 17,3 13 13,3 9-8,0 6-30,0 2-16,0 2-5,37 0 0,26 0-7,37 0 8,25 4 3,14 1-12,5 2-3,-6-3 3,-7-1 16,-10 0 14,-17 1-16,-12-3-5,-17 1-8,-24-2-5,-20 0-4,-14 0-1,-13 1-1,-4-1 3,0 0-4,0 0-3,-7 0 2,-2 5 1,-2 6 13,1 17-4,5 19-1,5 23 9,0 20 8,3 9-9,9 1-7,2-9 3,-4-6-4,1-7 4,2-11-7,-1-9-1,3-10-3,-3-9 2,-2-12-3,-2-9 0,-5-8 0,-3-7-1,0-3-1,-8 0 2,-22 0 5,-20-2-3,-32-5 1,-33 0-1,-33 3-2,-26 4-7,-17 0-6,-2 4-3,16 9-7,22-4-17,35-3-67,34-6-114,38-1-144</inkml:trace>
  <inkml:trace contextRef="#ctx0" brushRef="#br0" timeOffset="61718.39">21609 14015 125,'0'0'0,"0"0"0,0 0 36,0 0 14,0 0 33,0 0 7,-37 0 7,43 0 5,16 0 37,5-1-31,4-5-21,5 2-6,4 0-10,15-1-15,15-1-26,10-1-9,7 0 6,1-1-8,0-1-3,-10 2-2,-10 3-3,-13-2 3,-15 6-4,-15-2-5,-10 2 1,-10 0-6,-5 0-1,0 0-10,-5 0-8,-13 0 19,-9 5 2,-1 4 1,1-2-3,2 0-4,1 1-10,2-3-6,0 2-19,-1-3 17,-1 2 7,-3-2-4,0 4 1,3-2-20,0 0-20,8 1-7,5-2-4,4-1 7,2 1 11,-1-2 21,4-2-2,2-1-33,0 0 41,0 0 18,0 0-6,0 0-15,11 0 18,5-6 9,3 0 9,0 2 37,1-3 36,-3 3-12,0 0-7,-3 3-15,3 1-23,1 0-12,0 0-7,3 0-5,-2 0-1,-4 0 1,-5 0-1,-5 1 2,-5-1-2,0 0 6,0 0 16,0 0 12,-6 0 4,-7 0-13,-4 0-7,-4 0-9,-5 0-2,-4 1 7,-8 2-4,-6 1 0,-6 3 5,-5-1 0,-4 3-1,-9-1 0,-7-2-5,-10 1-5,-8-2 5,-10-2-6,0-1-1,3-2-2,15 0-2,19 0 2,16 3 4,5-3-4,12 0-3,7 0 1,6 0 2,5 0 1,6 0-1,3 2 0,3-2 5,3 0-4,0 2 11,0-2 3,14 0-7,20 0 15,23 0-11,24 0-5,23 0-2,13-2-1,10-3 11,5 0 18,0 0 3,-8-2-2,-6 1 6,-12 0-18,-11 1-1,-8 0-21,-13 4 4,-16 1 0,-17 0-4,-21 0 0,-10 0-2,-10 0-12,0 0-16,-14 0 0,-17 0 30,-14 1 4,-14 4-1,-12-1-2,-19 1-1,-16 3 0,-24 3-2,-18 0-2,-22 4-4,-6 6-1,-3-4-5,4 3-4,20-1 6,14-7 5,18 0 7,19-4 1,19-4 2,22-1-1,24-3 3,23 0 14,16 0 4,14-10 5,41-7-25,30-2 1,28-1-3,20 3 0,19 1 0,19-1 10,19 2-9,10 0 5,-9-1 4,-18 6 6,-36 3-2,-28 7-9,-32 0-1,-21 0-5,-22 0 0,-18 0 0,-13 0-8,-3 0-22,-27 3 1,-19 0 29,-22-2 4,-21 1-4,-15-1 4,-20 2-3,-22 2 1,-18 3-1,-10 2-2,2 2-3,14 3-10,26-2 8,28-2 3,34-5 3,33-3 1,25-3 5,12 0 5,49-4 3,39-11-9,36-2-5,28 0 6,20 3 4,2 2 10,1 1 4,-2 0-7,-9 1 0,-17 3-9,-18 2-2,-30 5-3,-31 0-2,-28 0-1,-22 0-3,-18 0-28,0 0-21,-35 0 9,-30 3 39,-27 0-5,-31 1 5,-19 1 4,-18 2 4,-22 5-3,-9 2 0,-2 5 0,5-1-1,18-2 0,16-3 1,25-3-1,18-1 1,23-5 1,20 0 0,23-2 2,20-2 5,20 0 11,12 0 4,40-2-2,39-8-15,40-7-2,32 2-5,25 0 2,16-2-2,9 3 4,-3 0 9,-16 1 6,-22 6-3,-31 3-1,-33 4-5,-33 0-10,-30 0 0,-25 0-1,-15 0-8,-37 2-32,-35 5 27,-37-3 7,-26 2 6,-31 4 1,-16-1 0,-10 8-1,-2 5 0,18-2-1,27-1 2,38-7 0,44-7 1,39-5 5,28 0-5,50-5 3,49-12-4,44-6-7,26 0-11,20-1-39,6 1-16,-3 3-140,-7 1-224</inkml:trace>
  <inkml:trace contextRef="#ctx0" brushRef="#br0" timeOffset="62781.5768">22062 14071 326,'0'0'2,"0"0"40,0 0-20,0 0 108,0 0-16,0 0 17,29-21-28,-19 18-35,0-1-20,4 0-4,8 1-20,10 0-19,5 2-5,9-1-2,-2 2-7,-2-2 2,-6 0 4,-7 1 3,-14 1-1,-5 0-1,-7 0 1,-3 0-1,0 0-16,-13 0-19,-7 0 37,-8 0-3,-2 3-1,-2 3 4,1 2 1,5-3 0,2 1-1,9-3 7,6-2 0,8-1 14,1 0 1,0 2-11,11-2-3,9 0-8,7 0-18,0 0-83,4 0-60,-1 0-101</inkml:trace>
  <inkml:trace contextRef="#ctx0" brushRef="#br0" timeOffset="66610.6174">22514 13927 164,'0'0'77,"0"0"29,0 0-12,0 0-24,0 0-13,0 0 7,2-15 10,-1 11-30,-1 1-5,1-2 0,-1 5-3,2-3-17,-2 1 10,0 1-12,0-2 2,0 1 2,0 1-1,0-1-6,0-1 1,0 0-2,0 3 3,0-4-8,0 2 2,0-1 0,0-2 4,0 3 0,-3-1-14,-1 0 0,-2 1 9,1 2-3,1 0-6,0 0 0,-2 2 0,2 11 0,0 1 3,-2 1 2,0 4 3,3 0 0,-1 1-6,4 3 6,0 0-2,0-1 3,0-1 0,0 1-3,7-4-3,0-2-1,-1-4 0,-1-5 1,-3-2-3,4-2 1,-2 1 0,-1-4 0,0 3-1,4-3 1,-1 0 6,3 0-2,-3 0-2,-3 0-2,2 0 2,-2 0 1,0 0 1,-1-7-1,3-3 3,1-3-1,1-1-1,1-3 0,1 0-2,1-2-1,-2 0 1,-2 2 1,-2 0 0,-2 1 7,-1 0-1,-1 0-4,0 2 1,0-2 4,0 2 4,-1 2-4,-5 1 5,1 2-8,-1 1 5,2 3-13,-3 2 0,2 0-3,-1 3 3,1 0 4,-2 0-4,-3 0-1,-1 2 0,2 7 0,-3 2-2,3 3 2,2 6 1,1 1 0,2 2 1,2 4 3,2-1-1,0 0 0,0 1 0,0-4-2,0-3 0,4-1 0,1-4 0,-1-3-1,1-5 0,-1-3 0,0 0 5,4-4 3,-1 0-4,0 0 5,1 0-7,1-7 5,-1-6-7,-1-1 8,-2-5-4,-2-3-1,0-4 1,-3-1 0,0-1 1,0 5 3,0 3-2,-5 6 0,-1 3-6,2 5 0,1 1-2,-3 5 1,4 0 0,-5 0-4,1 7-2,-1 11 2,-1 3 2,2 5 1,3-3 2,3-1 0,0-2 2,0-3-2,0-1 4,9-5-1,0-3-1,0-1-2,0-4 5,-6-1-2,3-2 0,-2 0 3,-1 0 2,-1-8-3,-2-4-2,0-5 3,0-2-6,0 2-5,-6 2 2,-3 4 1,2 4 2,2 4 0,2 1-3,2 2-4,-1 0 4,1 0-6,-1 7 3,1 3 4,1 3 1,0-1-2,0 1-1,0-1 3,1-1 1,8 0-8,1-1-26,1 0-54,1-5-67,1-1-49,-1-2-106,6-2-231</inkml:trace>
  <inkml:trace contextRef="#ctx0" brushRef="#br0" timeOffset="69494.3018">20845 13108 747,'0'0'110,"0"0"-36,16 83 36,-8-53-47,-2-4-15,-6-5-17,0-4-14,0-2-9,0-8-8,0-7-45,-8 0 30,-1-14 2,-4-13-32,0-9 31,5-3 13,2-6-2,6-2 3,0 2 11,2 5 23,10 9 15,3 7 13,-2 10 19,1 8-36,3 6-19,4 2-14,8 25-3,1 11 14,-5 6 2,-3 4-12,-8-3-4,-3-4-3,-3-6-6,-2-3-4,-1-10-64,-5-5-73,0-7-62,0-10-117,-7 0-134</inkml:trace>
  <inkml:trace contextRef="#ctx0" brushRef="#br0" timeOffset="69644.8153">20860 13168 717,'0'0'190,"0"0"-128,0 0 42,0 0-23,0 0-62,0 0-14,108-31-5,-63 31-30,8 0-145,4-2-143,-1-5-164</inkml:trace>
  <inkml:trace contextRef="#ctx0" brushRef="#br0" timeOffset="69830.5491">21387 12975 622,'0'0'74,"0"0"-23,-96-12 73,59 20-2,0 21-41,11 12 18,7 7-17,16 0-52,3-3-22,12-6-7,15-6-1,4-10-64,5-5-49,5-6-8,6-11-61,2-1-86,0-8-278</inkml:trace>
  <inkml:trace contextRef="#ctx0" brushRef="#br0" timeOffset="70065.2911">21712 12896 282,'0'0'93,"0"0"70,1-77 109,-1 67-97,0 10-28,-3 4-19,-9 30-94,-1 27 2,-5 17 29,-5 15-8,3 4-7,-3-7-23,7-10-19,5-13-8,11-13-12,0-12-54,8-12-47,13-11-71,3-13 6,-1-6-11,4-16-121</inkml:trace>
  <inkml:trace contextRef="#ctx0" brushRef="#br0" timeOffset="70659.1076">21806 13148 390,'0'0'193,"0"0"-152,0 0 61,0 0 5,0 0-59,0 0-21,7-5 34,-14 19-18,1 1-30,-3-2 6,3-2-10,6 0-6,0-6 0,0 0 0,0-1 2,0 0-1,0-2-3,4 0 3,-1 1-4,-1-1 4,-1 0-4,2 2 1,-3-1 0,2 1 1,-2 0 0,3 3 8,-2 3 11,1 2 4,1 3 0,-2 2 4,1 3 2,-2-2-16,0 1-10,0-5 0,0-3-5,0-5-1,0-4-16,0-2-20,0 0 17,0 0 12,-2-15 1,-2-9-20,-4-6 18,1-3 9,1-4 0,3 0 1,3 4 3,0 8 13,6 5 0,9 7 1,-3 7 5,4 5-4,-1 1-2,3 4 6,0 18 0,1 8 5,-5 3-7,-6 1-4,-5-2-11,-3-1 0,0-2-6,-10-3-3,-8-6-48,-4-5-30,5-6-27,0-9-28,7 0-115,10-9 6,0-12-164</inkml:trace>
  <inkml:trace contextRef="#ctx0" brushRef="#br0" timeOffset="70882.3014">22026 13168 549,'0'0'137,"0"0"-114,0 0 45,26-81 38,-26 78-19,-6 3-30,-10 3-19,-4 22-18,1 11 11,1 12 13,7 2 32,2-1-15,5-5-20,1-8-19,3-9-14,0-8-4,6-5-3,10-7-1,10-4-32,5-3-81,8 0-73,2 0-127,-3-5-169</inkml:trace>
  <inkml:trace contextRef="#ctx0" brushRef="#br0" timeOffset="71965.9066">22261 14112 29,'0'0'204,"0"0"-43,0 0-23,0 0-24,0 0-6,0 0-38,-5-12-33,5 10-25,-2 0-12,2 2-13,-1 0-72,-2 0-91,3 0-144</inkml:trace>
  <inkml:trace contextRef="#ctx0" brushRef="#br0" timeOffset="73310.9894">22207 14105 442,'0'0'119,"0"0"-87,0 0 53,0 0-11,0 0-22,0 0-8,0-9-21,0 9-16,0 0-5,0 0 1,5 0 5,0 5 4,3 6 11,-1 3 3,2 3 4,0 5-3,5 8-8,1 4-13,2 2 2,3 7-8,-4-1 8,-1 6 1,-4 1-6,1-1 23,-4 3 18,0 2-32,-2 3 7,0 1-2,-1 1-12,2 1-4,-1 2 5,0 1-2,3 1 0,-2-3-1,1-10 76,-2-5-70,-5-6-5,2-5-1,-1-2 3,2-2-1,2 1 7,-3-8-6,1-4 0,-2-6-1,-1-6 0,1-5-4,-2 0 5,0-2-2,0 0-1,0 0 6,0 0-2,0 0-4,0 0-2,0 0 0,0 0-1,0 0 0,1 0-1,-1 0 1,0 0 0,0 0 2,0 0-2,0 0 1,0 3 0,0 1 1,-9 0 5,-8 3-2,-10-1-1,-14 2-1,-15 2-1,-16 4-1,-14 3-1,-10 6-2,-5 1 1,5-1-10,4-1-5,5-2 1,7-4-18,2-7-36,6-3 2,8-6 18,6 0 25,6 0-16,0-2-11,-1 1 32,1 1 16,3 0-12,9 1-47,13 6-9,12 0-78,8 0 14,7-1-15,0 0-41,0-1 56</inkml:trace>
  <inkml:trace contextRef="#ctx0" brushRef="#br0" timeOffset="74842.9536">22582 14469 688,'0'0'137,"0"0"-112,0 0 53,0 0-8,0 0-46,0 0-2,-45-30-5,31 45-6,8 4-8,6 3 0,5 8 20,19 0 28,2 2-7,-2-1 18,-7-2-20,-9-2-15,-8-2-11,0-4-9,-3-2-7,-11-4-12,-1-9-23,3-3-20,1-3-18,7 0 38,4-19 10,0-7-21,9-5 30,16-4 14,5 3 2,0 1 3,-2 4 13,-7 4 7,-7 4 2,-7 6 6,-7 6-9,0 2-11,0 5-11,-9 0-6,0 14 5,0 10 1,8 8 0,1 1 5,0-1 1,14-4-6,12-7 2,1-9-2,1-5-2,-2-7-12,-5 0-65,-5-13 8,-3-10-46,-2-3-35,-1-2 54,-3 1 60,0 1 32,-4 10 6,0 3 23,-3 7 55,0 6-4,3 0-47,-3 5-20,3 11 21,0 4 12,1 0 2,0-3-11,4-2 0,1-5-13,4-3-8,-1-4 25,1-3-4,-2 0-21,-2 0-3,-1-1-1,2-6-4,-3 0 3,1 5-5,1 2 0,-2 0-5,2 0-5,-1 12 8,-3-3-2,0-1 2,-2-2-11,5-6-2,2 0-17,2-1 17,4-13 15,-2-1 4,-4 2 9,-4 6 21,-4 2-9,-2 5-25,0 0-5,0 12-93,-6 8-183</inkml:trace>
  <inkml:trace contextRef="#ctx0" brushRef="#br0" timeOffset="76231.5696">21109 15207 334,'0'0'823,"0"0"-719,0 0-65,66 79 50,-45-8-3,-5 8-42,2 3-2,-3-1-18,0-6-19,-3-3-4,-5-8-1,-2-13-21,-3-13-24,-2-17-14,0-10-13,0-11-25,0 0-35,0-15 22,0-14-47,0-3 47,-3-7 43,-8-4-11,-1-1 60,-3-6 10,1-4 4,4-2 4,0-4 5,4-1 27,4 4 35,2 4 29,-1 10 24,-2 7-3,-4 13-39,-2 7-16,-4 9 8,-6 7-20,-8 0-47,-9 20-2,-9 5-2,-8 3 1,-7-1-15,-4-2-9,-3-6-7,-2-7 15,10-6 0,6-6 4,12 0 11,8-9 1,6-7 0,7-1 1,3 2 2,7 0 0,5 7 4,3 4 18,2 1 11,0 3-13,0 0-18,0 7-5,0 13 0,5 7 1,-1 8 0,-4 3-1,0 5 0,0 1 1,0 2 1,-7-3 1,-2-2-3,0-2 6,-3-3-4,-1-7 3,-1-4 1,-2-11-5,2-2 5,-2-4 2,2-3-2,4-1 1,4-1 4,6 3 4,0 5 0,0 10 11,12 6 8,4 7-11,7 4-10,-3 4 1,-4 1-11,-4 1-1,-3-4 1,-2-2-2,-4-7-1,-3-7 1,0-5-1,0-4 0,0-8 3,0-2 0,3-3 6,-3-2-3,3 0 4,4 0 9,5-8 0,10-6-7,11-2 1,12-2 2,13-1-4,15-5-6,8-2-4,6 1-1,-6 0 2,-6 4-2,-13 6-2,-12 1-33,-14 2-73,-14 1-80,-13 0-249</inkml:trace>
  <inkml:trace contextRef="#ctx0" brushRef="#br0" timeOffset="77020.1691">20724 15573 1053,'0'0'87,"60"-90"-59,-44 55 24,-11 12-15,-5 6-28,0 9 10,-16 8-17,-6 5-2,-3 26-20,4 16 19,6 15 1,5 6 6,10 6 17,0-5-2,0-5-5,0-9-8,0-11 12,0-9-15,0-10-5,0-4-4,-7-11-31,-4-5-30,-1-5-45,2 0 44,2-13 1,5-10 26,3-5 5,0-3 34,8-3 5,7 1 38,4 1-13,2 4 17,-3 1 11,3 2-6,-5 0-15,2 4-4,-3 0-15,-3 5-11,-2 6-4,-5 4-3,-1 4 0,-4 2-17,2 0-57,-2 8-6,0 7 52,0 0-7,1-2 22,1-3 6,-2-3 3,4-3 4,1-4 4,1 0 5,4 0 25,-1-10-10,0-1-8,0 1-8,-1 2-2,0 3-4,-2 2-2,-3 1-3,-1 2-6,1 0-23,1 0-10,-1 8-2,3 2-45,-1 2-55,5-1-50,3 0-161</inkml:trace>
  <inkml:trace contextRef="#ctx0" brushRef="#br0" timeOffset="78921.9841">20505 15761 868,'0'0'85,"0"0"-60,0 0 24,0 0-22,-95-3 28,50 1 27,-10-2-4,-8-2-51,-5 1-8,-4-4-15,-7 1-2,4-1 3,0-2 2,5 0 4,5-2 2,2 1-4,0-2-4,2 0 1,2 2 2,0 0-1,9 3-2,11 0 11,11 4-3,12-1-5,9 3-1,6 2-1,1 1-3,0 0 1,0 0 1,0 0-5,0 0 0,0-4-3,0-2 3,15-10 0,1-5-2,2-8-18,-3-5 11,-2-3 5,-2-1 4,-4-2 2,-3-3-2,0-7-1,-4-8 0,0-16 1,-17-11-5,-10-4 3,-5-1 0,-3 8 3,2 10-1,7 11 2,1 11-1,9 9 5,2 10 1,4 2-6,4 9 0,5 3 1,1 5-2,0 4-1,0 3-4,0 1-6,0 4-6,0 0-1,0 0-5,0 0 2,0 0 1,1 0-17,5 0-15,4 0-5,-3 5-7,-1 1 7,-2 0-13,-2-5-22,-1-1-15,1 0 48,2 0 31,0-4 26,3-6 4,-1-1-2,-3 1 8,-3 3 13,0-1 8,0 3 0,0-2-15,0-2-4,0-4-5,-2-3-2,-2-2 17,-2-3 6,-3-3-25,-3 0 1,-6-6 22,-3 4-8,2 2 1,1 11 28,4 4-15,1 9 20,-4 0-18,-9 10-25,-13 14-6,-10 5 2,-6 4 0,-2 2 0,5 1 15,8 6 16,10 3 19,12 1-3,15 2-7,7-3-21,21-5-12,26-3 1,16-11 12,13-6-6,0-11-5,-3-9 6,-12 0-9,-12-9 0,-7-16 3,-9-7-6,-8-9 4,-7-4 3,-3-7 1,-6 1 12,-9-1 1,0 1 4,-16 2-8,-20 3-7,-11 8-14,-8 9-2,-3 15 2,-2 11-2,4 3 0,4 8-3,5 10-28,7 0-9,10-1 2,8 2-4,6 0-15,8 3-29,8 2-68,0-1-27,12 0-128,13-4-125</inkml:trace>
  <inkml:trace contextRef="#ctx0" brushRef="#br0" timeOffset="79610.5597">18120 14599 666,'0'0'53,"0"0"47,0 0 75,0 0-38,0 0-46,0 0-11,130-15-19,-62 9-21,6-2-12,-3 1-6,-1-1 1,-10 3-15,-13-2-7,-15 4-1,-17 2-14,-11-2-34,-4-1-18,-8-3-49,-22-4-47,-11-1 15,-6-3 96,2 1-38,5 2 40,8 2 49,10 1 41,13 4 40,6 2 42,3 2 0,8 1-48,26 0-35,10 4 13,5 16 8,-5 3-20,-8 6-6,-12 3-2,-8 2-9,-6 2-12,-10-2-11,0 0-1,-5-5-22,-16 0-39,-2-6-37,-4-5-59,1-6-26,2-9-152</inkml:trace>
  <inkml:trace contextRef="#ctx0" brushRef="#br0" timeOffset="80414.065">19219 14730 764,'0'0'82,"0"0"-23,0 0 32,0 0-23,-40 89-43,26-55-1,0-1 0,-2-3-18,5-4-3,2-7-3,4-9-2,4-9-19,1-1-2,0-13 6,0-16 13,4-5-9,6-7 13,1 1 0,-5 1 1,-1 0 8,-1 7 4,-2 6 12,1 9 6,-2 9 19,2 5 23,0 3-19,5 0-29,7 11-11,6 14 15,7 5-10,0 3-12,2 3-7,3-1 0,-1-3-13,1-2-53,0-5-106,-1-7-125,-7-6-177</inkml:trace>
  <inkml:trace contextRef="#ctx0" brushRef="#br0" timeOffset="81479.2434">19634 14004 541,'0'0'63,"0"0"-3,0 0 7,0 0 81,42 111-49,-29-60-1,2 1-25,-3 2-42,-3-5-18,1-6-13,-4-6-1,0-8-4,2-11-22,-1-7-17,4-7-11,-2-4-8,0 0-10,-2-19-9,-1-5-23,-6-3 16,0-5 17,0-8-11,-15-6-15,-3-4-17,-4-4-18</inkml:trace>
  <inkml:trace contextRef="#ctx0" brushRef="#br0" timeOffset="82064.0461">19643 13902 81,'-4'-11'116,"4"3"24,0 5-53,0 3 10,0-2-17,16 2 15,12 0-4,13 0 3,9 0-1,8 2-23,0 1-18,-4-3-22,-6 0 4,-12 0-4,-8 0-7,-10 0-11,-9 0-8,-6 0 0,-3 0-1,0 0-3,0 0 5,0 0-5,0 0 2,0 0 8,0 0-3,0 0-7,0 9 4,0 8 1,0 10 4,0 2-2,5 7-4,5 2 7,3-1-6,-1 4-3,5-4 7,-1 2-3,-1-3 1,3-2 0,-5-6-1,-2-3-2,-3-8 0,-4-5-1,-4-5-2,0-4 3,0-3 2,0 0-4,0 0 9,-8 2 1,-8-2-3,-3 0-5,-6 0-2,-6 0 0,0 0 0,-9 0-1,1 0 1,-9 0-2,-3 0 3,-4 0-4,-2 0 2,5 0 0,7 0 1,14 0-1,8 0-1,12 0-7,8 0-15,3 0-40,0 0-60,10-5-18,11 0-108,2-1-34,-3 2-176</inkml:trace>
  <inkml:trace contextRef="#ctx0" brushRef="#br0" timeOffset="82829.5569">19226 14455 513,'0'0'63,"0"0"17,0 0 73,83-7-45,-49 0-28,3-3 6,-1-1-35,-1 2-15,-4-1-12,-4 0-5,-4 2-13,-7 1-5,-3 2-1,-7 1 4,-6 1-4,3 3-9,-3-3 5,0-3-8,0 1-6,0-3-5,0-1 10,0 1 1,0-1 4,-3 3 6,-2 0 0,-1 1-13,-4-3-2,-2 0 6,-3-3 11,-1 4 1,-1-3 1,5 3-2,5 2 0,2 3 4,5 0 2,0 2 25,2 0-9,17 0 2,14 2 12,7 8 3,-1-3-15,-3 3 6,-8-3-4,-7 0-9,-7-2-3,-7 0-3,-3 2-1,-4-1-8,0 5 2,-4 0-1,-11 3 7,-4-1-10,-1 2-13,0-2-31,2-1-47,6 2-36,1-2-96,7 1-147</inkml:trace>
  <inkml:trace contextRef="#ctx0" brushRef="#br0" timeOffset="84651.9047">20003 13948 254,'0'0'194,"0"0"-173,0 0 36,0 0 24,0 0 5,0 0-6,-11-19-19,-7 19-18,-7 0-12,-8 2-1,-10 6-2,-8 3-11,0-3 1,1 1-12,2-1 7,5-6-9,5-1 5,5-1 9,8 0 0,3 0 4,7 0-11,0-1 13,7-1-2,4 2 11,4 0 8,0 0-6,0 0-17,0 0-9,0 0-8,6 9 1,9 11 7,0 8-1,2 7 3,0 3 2,0 6 5,-1 2-9,-2-2-1,-1-1 5,-3-5-9,0-6 0,-3-2-3,-3-4 6,1-3-6,-2-4 0,4-3-1,-3-6 0,1-3 0,-3-1 0,0-5 1,0-1-1,-1 0 0,-1 2 0,3-1 0,2 1 1,1 0-2,0 1-1,-1 0 2,0-1 1,0-1-1,-2 0 0,1-1-1,-1 0 1,1 2 1,4-2 1,3 3-2,8-3 1,8 2 4,9-2 5,4 0-3,3 0-5,-3 0 3,-5-5 4,-8-1 3,-7 0 0,-3 2 2,-5 1-8,-5 0 4,-2 2-9,-5 1 0,3 0-1,-3 0-1,0 0-1,0 0 1,0 0 1,0 0 1,0 0 0,0 0 4,0-3 5,-3-1 1,-3-3-7,-2 1-4,-1-5 2,2 0 0,-1-6-1,2-5 0,-4-4 0,4-9-2,0-12-5,1-9-2,5-1-3,0 2-1,0 10 8,0 12 4,0 12 4,0 9-4,0 3 0,0 4-7,0 2-10,-4 2-44,-6-4 12,-1 2-8,2-2-19,4 2 4,1 3-29,4-3-66,0-1-96,4-1-167</inkml:trace>
  <inkml:trace contextRef="#ctx0" brushRef="#br0" timeOffset="87629.2804">23111 13637 506,'0'0'105,"0"0"-49,0 0 57,0 0-25,89-34-30,-81 28-16,-2-3 2,0-3-22,-2-2-17,-4-4 4,0-1 5,0-1-2,-10 5-12,-3 4 0,-2 5-8,0 6-6,0 0 13,-2 17 1,1 15 0,2 5 14,3 4 4,5-1 5,6-7 3,0-5-12,11-8-13,7-4 7,6-7-8,2-5-39,3-4-55,1 0-84,-2-13-219</inkml:trace>
  <inkml:trace contextRef="#ctx0" brushRef="#br0" timeOffset="87951.7929">23320 13481 840,'0'0'24,"0"0"-8,0 0 81,0 0-33,0 0-33,0 0 13,80 22 9,-62 9-27,-6 6-8,-3-5-7,-8-4 2,-1-2-6,0-8-7,0-4-7,-5-6 2,-3-4-24,2-4 4,2 0 25,1-4-8,3-14 4,0-4-8,0-6 6,10-3-2,5 1-39,0 6-21,1 5-18,-1 2-66,2 5-45,-2 5-60</inkml:trace>
  <inkml:trace contextRef="#ctx0" brushRef="#br0" timeOffset="88311.1198">23579 13481 690,'0'0'62,"0"0"-50,0 0 33,0 0 5,0 0-10,9 78 2,-8-59-23,-1-4-17,0-1 3,0-4-2,0-3 0,0-2-1,0-1-2,0 0 6,0-3-5,0 1-1,0-2-8,0 0 2,0 0 6,0 0 0,0-2 4,0-5-4,0 0 1,0-2 3,0 1-3,0 1 1,0-1-2,0 0 1,3 3 1,4-3 2,0-1 1,2 1-1,6-1-3,-1 1-1,2 2-2,0 1-37,1 4-84,-4 1-95,-1 0-95</inkml:trace>
  <inkml:trace contextRef="#ctx0" brushRef="#br0" timeOffset="88625.1364">23727 13564 318,'0'0'352,"0"0"-278,0 0 35,0 0 5,0 0-79,0 0-21,-27 77 3,27-61-8,2-2-4,11-5 2,-3 0-2,0-7-3,0 0 3,-3-2-4,-2 0-1,1-14-7,-3-3-20,-2-2 4,1-3 11,0 1-15,0 3 3,4 2 15,2 4 9,-2 4 3,4 6 19,-4 0-10,-2 2-4,2 0-4,0 0-2,3 0-2,0 3 0,3 6-16,1-2-112,0-2-136,-6 0-97</inkml:trace>
  <inkml:trace contextRef="#ctx0" brushRef="#br0" timeOffset="88792.1919">23964 13596 360,'0'0'317,"0"0"-305,0 0-6,0 0 17,0 0-19,0 0-4,76-3 0,-58 3-5,-4 2-24,-3 3-38,-6 0-104,-5 4-216</inkml:trace>
  <inkml:trace contextRef="#ctx0" brushRef="#br0" timeOffset="89180.8397">24031 13707 846,'0'0'43,"0"0"-42,0 0 9,104-18-10,-78 13-18,-2-2-24,1 1-86,-1-6-86,-4-4 123,-3-1 91,-5 0 65,0 1 11,-7 5 17,-5 5 49,0 5-51,0 1-41,-6 4-24,-6 14-15,3 8 14,6 2 2,3-2-11,0-2-5,13-7-7,8-2 23,4-2-2,5-5 6,0-5-5,-3-3 3,-5 0-18,-7-2 38,-7-7-22,-5-4-10,-3 1-17,0 0-5,-9-3-60,-11 8-3,-1 0-7,-2 7-57,-3 0-123,1 9 11</inkml:trace>
  <inkml:trace contextRef="#ctx0" brushRef="#br0" timeOffset="89371.1949">23887 14001 767,'0'0'197,"80"0"-189,-17 0-5,1 0 24,-3-3 8,-7 0 9,-9 2-5,-5-1-39,-3 2-53,-4 0-157,-12-1-231</inkml:trace>
  <inkml:trace contextRef="#ctx0" brushRef="#br0" timeOffset="89512.1031">24069 14129 1053,'0'0'102,"138"-24"-102,-54 19-157,-5 1-94</inkml:trace>
  <inkml:trace contextRef="#ctx0" brushRef="#br0" timeOffset="91454.0911">1902 8594 659,'0'0'43,"0"0"-28,0 0 61,0 0-39,0 0-17,-95 26 2,41-10-6,-7 2-8,-11 4-5,-7 3 3,-2 3 21,1 0 11,13 0-5,12-2-18,19-4-7,12-5 14,18-3-1,6-3-8,3 5 6,27 10 32,18 7 11,8 14-17,1 9-12,-3 15 7,-20 11-33,-16 6-5,-18 4 13,-7-4-14,-23-6 3,-12-9 3,-6-9-7,-1-17-3,1-18-14,3-18-12,-1-11 11,1-11 18,2-18 4,4-12 1,8-5 10,12 0 12,10 7 3,9 8 17,0 9-16,25 13-9,8 6-1,1 3-12,2 23-3,-6 22 4,-4 19-1,-3 13 0,-5 7-1,-3 9-6,-3 3 9,4 5 2,-1 11-2,0 4-6,6 0 7,-6-4 4,1-11 3,-2-14 1,5-10 1,1-13-12,8-10 0,12-10-2,8-4-7,10-2-2,21-7-34,15-6-158,3-18-383</inkml:trace>
  <inkml:trace contextRef="#ctx0" brushRef="#br0" timeOffset="98238.9231">5258 8855 182,'0'0'377,"0"0"-376,0 0-1,0 0 35,0 0 20,0 0 6,0 0-7,3-8-9,11 7-17,6 1 8,9 0 18,2-3-8,11 0-7,10-2-1,11-4-15,7-1 17,7-2-6,-8 0 2,-4 2-1,-9 0-4,-13 6-8,-12 1-5,-11 3-12,-10 0-6,-7 0-1,0 0-22,0 0-88,3 0-27,9 0-58,6 0-101</inkml:trace>
  <inkml:trace contextRef="#ctx0" brushRef="#br0" timeOffset="98699.0014">7321 8932 741,'0'0'297,"100"-48"-282,-54 33 0,-3 4 29,-7 6-9,-2 4-30,-1 1-5,3 0-7,4 11-107,-2 1-134,-2-1-107</inkml:trace>
  <inkml:trace contextRef="#ctx0" brushRef="#br0" timeOffset="109502.4375">7329 9624 793,'0'0'135,"0"0"-90,0 0-10,0 0 83,99 0-1,-57 0-46,7 0-15,5 0-7,3 0-14,-1 2 3,-5 4 5,-5-1-15,-10 1-8,-8-1-7,-5-2-7,-10 2 0,-1-4-2,-6 2-3,-4-3 0,-2 0-1,0 0-11,0 0-28,0 0-35,0 0-13,0 0-50,-5 0-61,-5-1-84,-2-4-109</inkml:trace>
  <inkml:trace contextRef="#ctx0" brushRef="#br0" timeOffset="110492.8483">5528 10528 267,'0'0'255,"0"0"-194,0 0 0,0 0 68,0 0-21,0 0-19,0 0-7,6 0-8,9 0-4,4 0-8,5 0-14,3 0-10,4 0-7,4 0-7,-1 0-3,0 1-3,-1 2-3,-6-3-3,-2 2-5,-8-1-3,-4-1-3,-8 1-2,-1-1-16,-1 3-53,2 0-98,3-3-110,1 0-232</inkml:trace>
  <inkml:trace contextRef="#ctx0" brushRef="#br0" timeOffset="111452.2144">7431 11252 50,'0'0'23,"0"0"-3,0 0 10,0 0-3,0 0 56,0 0 30,-43-48-17,43 46 0,0 2 30,14 0-17,20 0-30,21 8-54,19 3 105,11-3-81,11-2-33,-1-3 27,-1-3-26,-4 0-17,-7 0-14,-5-3-53,-5-6-88,-7-2-114,-8 2-95</inkml:trace>
  <inkml:trace contextRef="#ctx0" brushRef="#br0" timeOffset="134334.1623">6169 14664 515,'0'0'159,"0"0"-76,0 0 46,0 0 11,0 0-43,90 0 4,-54 0-33,3 0-28,-2 0-20,-6 0-14,-8 0-3,-6 0-3,-8 0-65,2 0-87,-4 0-72,-7-2-67,0-6-36</inkml:trace>
  <inkml:trace contextRef="#ctx0" brushRef="#br0" timeOffset="134496.5562">6323 14598 419,'0'0'392,"0"0"-228,0 0-16,0 0 13,0 0-90,0 0-23,-22 6 16,25 26 5,1 6-34,-2 1-29,-2 5-3,0 1-3,0 0-70,0-1-90,0-7-181,4-10-412</inkml:trace>
  <inkml:trace contextRef="#ctx0" brushRef="#br0" timeOffset="134878.0471">6635 15150 524,'0'0'194,"0"0"-131,0 0 91,0 0-7,0 0-15,0 0-4,-12 0-19,33 0-43,13 0-23,14 0-14,7 0-21,5-6-8,4 0-18,0 1-156,0-5-372</inkml:trace>
  <inkml:trace contextRef="#ctx0" brushRef="#br0" timeOffset="148262.4084">14138 17433 56,'0'0'19,"0"0"-10,0 0-7,0 0 1,0 0 1,0 0-4,0 0-17,0 0-24,58-44 6</inkml:trace>
  <inkml:trace contextRef="#ctx0" brushRef="#br0" timeOffset="148321.0563">14138 17433 3,'113'-53'4,"-104"53"-4,-3-1-1</inkml:trace>
  <inkml:trace contextRef="#ctx0" brushRef="#br0" timeOffset="153942.0055">14372 17333 29,'0'0'22,"0"0"-22,0 0-17,0 0 0,0 0 12,0 0 5,1-34 39,-1 32 3,0-4-18,0 2 12,0-1-3,0 0 14,0 1-12,0 1-15,0 3-4,0-1-6,0 0 4,-3-2-6,-1-1-6,-1 1-2,-4-1 1,2 2 0,-2-1-1,-3-2 2,1 2-1,-1 0 2,-3-3 2,2 1 2,-2 2 0,2 0-7,-3 0 1,-1 0 2,1 3-3,-1-5 0,2 0 1,2 1-1,-3 1 1,3 0 10,-4 1-1,5 0-4,-6 1-4,4-1-2,-2 1 1,2 1-1,-2 0 0,1 0 1,-4 0-1,1 0 1,0 0-1,2 0 0,2 0-5,4 0-3,-4 0 5,4 0 1,-2-1 2,2 1 0,-4-2 0,3 2 2,-2 0-2,0 0 0,1 0-2,-4 0 0,0 0-3,-1 0-27,0 0 4,1 0-9,2 0 19,0 0 0,0 0-4,-1 2 19,2-1 3,-2 0 0,0 2 3,3 1-3,-3 0 1,1 1 0,-2 1-1,0 1 0,-5 0-2,2 3 2,-1-3-5,-1 1-1,2 1-6,1 1 11,0-4 1,0 5 1,0-2 0,-1-1 3,1 0 1,-2-2-3,3-1 0,2 2 6,-1 1 8,0-1 8,-1-1 3,0 5-12,-1-2-1,0 1-2,-1 2-2,-2-3-5,3 2-4,-1 1 2,-3 1-1,2 0 3,-1 0 1,0 0-6,3 0 3,2 1-3,1-1-1,0-2 1,3 2 1,-3-3 4,2 3-5,0 0 2,1 2 1,1-3 4,-2 1 0,2 1 0,-2 2 1,1-1 5,-2-1-8,0 3-3,1 0-2,-1-1 2,0 1-1,-1-1-1,5 0 0,-1-3 1,3 0 0,3 0 0,2-1 2,0-1 5,-1 0-1,2 1 3,-3-1-2,0 0-7,2-1 4,-2-1-3,2 1-1,0 0 5,-1 2-2,-2-2 0,2-1 1,1 0-4,1-1 2,0-1-2,1 3 0,1-4 2,0 1 2,0 0 1,0-1 0,0-1-1,0 3-2,0 0 7,0-2-6,3 4-1,-1-3-3,-1 1 1,5 1 5,-2 3 3,1 0 0,1 3-3,3-5-2,2-1 2,3 2 1,1-2 8,0 1-3,0-3-2,1 3-5,0-1-2,0 2 2,3-1 7,-1 0-3,1 3 5,0-4 0,0 0-4,4-1 2,0-1 5,0-1 0,3 0 2,-1 1-7,4 1 0,-1 4-6,0-2-3,2 1-3,0 0-3,3 1 3,-2 4 5,2-5-2,-3 2 2,3 0-4,-2-1-1,0-2 1,2 0 0,-2 0 2,-1 0-3,0 0 0,-3-2 1,0 2-1,4 2 2,-1-4 7,0 3-4,1-1-5,-4 0 4,3 0-4,-2-1 2,2-1-3,0-4 3,-2 3-3,3-4 4,2 3 0,0-6 6,-2 0 1,-1 1-8,0-1-2,0 2 4,3 1-3,-2 1-1,0 0 0,1 1-1,-2-3 1,-2-1 2,3-1-2,-1 0 2,-2 0-1,2 0 13,-1 0-4,-1-1 0,2-4 0,1 0 0,0 0-6,1-1 5,-3 0 5,1-2-4,-1-1-1,-2 1 2,2-1-7,1-1-1,0 0 5,0 0 0,0-2-8,-2 1 7,0-2 3,-2-1 12,-2 2-11,-2-2 3,0 0-9,-1 1 0,-1-2-4,0-1-1,-3 5 3,-1-3-2,2 2-1,-4 0-2,2 0 2,0-5 0,2 2 2,0 1-1,0 0-1,-1-1 1,-3 5-1,-2-3 0,3-1-1,-2 2 1,5-2 0,-2 1 2,0 2 0,-3-1-1,2-1 4,-6 1 1,-1 1 0,-3 1-4,0 0-1,-1-1 1,-2-2 0,-1 0-2,1-1 0,-2 1 0,0-3 1,0 1-1,0-2 0,0 0 1,0 1 0,0 1-1,0-1 1,-5-1 2,-4 2-2,4 0 0,-3 1-1,-1-1 2,0-1-1,-1 2 1,-4 1-1,1-2 1,-4 3 1,1 0 4,3 1-5,-5-1 0,0 1 1,3-4 0,-4 1-1,1 0 5,-2-2-5,-2-2 0,-1 2 0,-1 0-2,1-1 0,-2 0 1,-2 1-1,1-2 2,-3 1-1,1 0-1,3 3 0,-3-2 0,4 2 3,-2-2 1,-1 2-3,-2 2 1,-1-1-1,2 1-1,-2-2 0,0 4 1,-1 0-1,-2-2 0,3 0 2,2 2-1,-1 0 1,3 1-2,-1 2-2,0-2 2,0 3 1,-1 1 0,1-3-1,-3 0 1,0-1-1,1 1 1,-3-1-1,-1-2 0,1 2 0,-3 1 1,-1-1-1,2-1 0,-3 3 0,4 0-1,2 2 2,1 1-1,2-2 1,2-1-1,-1 3-2,2-2 2,0 1 0,1 3 1,4-1-1,-2 3-1,-2 0 1,-1 0 0,-2 0-1,3 0 0,0 0 1,-1 0 0,4 0 1,0 1-2,0 3 1,0 1 0,3-2 0,-3 4 0,1-3 0,-3 5 0,4-3 0,-2 2 0,0 0 0,2 0 1,-2 4-1,0-2 1,0 2 1,-1 0-4,-1 2 2,2 0-1,-1-1 0,1-1 1,0 1 1,3-1 0,-2 0-1,1 2 1,0-1-1,2-1-1,3 1 1,2-2-1,-2 1-1,2 2 2,1-1 0,2 1 0,0-2 0,-2 2 0,3 2 0,1 4 5,1 0-2,-2 0-2,-1 1-1,2-1 0,1 1 0,-2-3 1,5 1-1,-2-2 0,2-1 0,2 1 3,-1 0 0,2 1 3,0 3-2,0 2 1,0-1-1,0 1-3,0-1-1,0 3 0,0-4 1,0 0-1,0-1 1,3-1 0,2-2-1,-1 0 0,5 3 0,-3-4 0,3 6 6,-1 1-1,5-1 0,-1 1 1,3-4-6,-2 1 1,5 0 1,-1-4 2,3 5 0,1-4-2,1 3 2,3-1 0,-3 1 2,2 3 1,-2-6 2,2 3-1,-2 0 1,4-1 0,-1-2-1,-1-3-4,1 1-2,1-2-1,-1 0 2,2 1 1,1-3-4,2-2 4,1 1 0,1-3 2,-1-5 3,0 4-3,1-2-1,2-1 1,-3 4-2,1-2 3,0 0-6,0-1 3,-2 1-3,2-2 0,0 0-1,1 2 1,1-2 0,0 0-1,-3 0 0,2 1 0,-3-3 0,-3 1 0,-3-1 1,0-1-1,-1 0 0,2 3 1,1-3-1,1 0 0,3 0 0,-3 0 0,3 0 0,0 0-1,-2 0 2,-3-7 0,0 0 0,2-3-1,-1-2 0,4 1-2,2-2-3,0 3 5,-1 1 0,-1-1 2,0 4-1,-2-5 0,-1 4-1,-3-3 1,0 1-1,1 2 2,-1 0-2,1-3 0,-1 0 1,0 1-1,0-6 0,-4 1 2,-1-3-1,0 0-1,-1 1 0,-3-1 0,1 0 1,-2 0-1,-1-3 2,1 0-3,0 1 1,2-3 0,-3 2 0,0 1 0,-4-1-2,-1-1-1,-1 2 4,-3-1-1,1 1 6,-4 4-1,-1-2-3,0 1-1,0-2 1,0-3-4,0 1 3,-1 0-2,-5-3 1,-4-1 0,-1 1-2,-4-2-1,0 2-1,-4-1 1,2 1 2,-2 0 1,1 4 0,2-5 1,-2 4-1,1-3 0,0 1 0,-2 0 1,-1 0-1,-4-2 1,0-3-1,-7 2 5,-4-6-1,-2 0-1,-5 1 4,-1 4-6,3 1 1,2 7-2,5 3 1,4 1-3,3 5 4,1-4 0,-2 3-2,1-3 1,-3 0-1,1 3 0,-2-2-2,-1 4 2,1 1-1,2 1 1,-2 3-2,6 0 2,-3 1-1,-2 0 1,0 1 0,-2-1 1,0-1-1,-1 0 2,-6 2-2,1-2-1,0 1 1,1 0-7,5 2 6,1 0-6,3 0 5,2 0 0,1 0 0,1 0 2,-2 0 1,-2 0-1,-4 4 0,0-1 0,-1 1 0,1 2-2,3 1 1,1-1 0,3 0 1,0 2-3,3-2-1,0 4 4,1-3-2,1 3 1,-2-1 1,1 1 0,0 2-1,-4 3-4,1 1-3,-1 1-3,3-1 5,-3 0 0,3-1 0,0 2-3,2-3-2,0 3 5,-1-3-4,1 3-2,-1 0 2,4 2 8,1-2 0,0 2 1,3 1 1,0 0 0,2-1 0,-1-2 0,5 0-4,2 0 0,-1 2 2,2 1 1,2-1 1,1 1 0,0-1 0,0 0-1,0 1 1,6 2 0,1 4 1,1-4-1,1 4 0,1-2-1,1 0 1,2-1-2,5-1 0,1 2 2,1-3 1,-1 2 0,-4-1-2,-1-1 1,-4 0 0,-4-2 1,3-1-1,1-1-1,1 2 1,2-2 1,3 0-1,4 0 2,4 2 1,3 0 5,1 1-2,2 2 0,0 0 0,-2 1-2,-1-3-1,-2-3 5,1-3 0,1 1 0,2-6-1,1 2-4,3 2 1,1 0 4,0 1-5,-3 1-1,2-1 1,2 1-2,1-1 2,4 1-3,6 1 0,-1-3 1,4-3 0,-3 0-1,-2-1 8,-1-1 1,-4-2-2,-4-3-1,-2-3-1,-5 0-3,1 0 4,-4 0-4,5-9-1,0 1-1,-4-1-1,0 6 1,-2-6 0,-3 4 0,-3 3-1,-2-2 1,-2 4 1,-4-4-1,-2 4 0,-4-3-1,1 3 0,1 0-2,1 0 3,0 0-1,-2 0 1,5 0-1,-1 0 1,-3 0-1,-1 0 1,2 0-2,-2 0 1,-1 0-1,-3 0-3,2 0 2,-3 0 2,0 0 1,0 0 0,0 0-1,2 0 0,-2 0-1,0 0 1,0 0 1,0 0 0,0 0-2,0 0 1,0 0 0,0 0-1,0 0 1,0 0-1,0 0 0,0 0 2,0 0-1,0 0 0,0 0-3,0 0-1,0 0-2,0 0 2,0 0-1,0 0-8,0 0-3,0 0-9,0 0-5,0-6-16,0-5-19,-10-8-65,-2-2-104,-2-4-76</inkml:trace>
  <inkml:trace contextRef="#ctx0" brushRef="#br0" timeOffset="156389.8243">8715 18405 356,'0'0'155,"0"0"-103,0 0-18,0 0 78,0 0-3,0 0-24,0 0-6,19-53-21,15 53-13,18 0-10,25 0 17,22 9 20,17 2-13,18-2-15,7-7-9,1-2-3,-4 0 0,-11 0 6,-15 0-1,-15 0-16,-14 0-10,-10 0 3,-5 0-10,-15 0-4,-10 0 0,-13 3 0,-13-1 0,-8 1 0,-4-3-1,-5 0-2,0 0-16,0 0-5,-14 0-4,-18 0 26,-16 0 1,-12 0 1,-10 0-2,-4 0 1,-9-6-2,-7 2 1,-11-2 1,-8 3 0,-3-3-1,6 2 0,11 3 2,10-3 3,14 1-2,15 3-1,10 0 2,16 0 5,13 1-3,10 2 7,7 0 2,6 5 9,31 4-1,28 1 11,30 0-8,18-10 1,16-3-4,5-7-3,-3-11 4,-6-1 1,-16 5 2,-18 3-11,-21 3 3,-19 7-5,-20 1-12,-16 0 0,-9 0 0,-6 0-1,0 0-3,0 0 1,0 0-4,0 0 4,0 0 1,0 0 1,0 0-4,-1 0-3,-7 0 6,2 3 1,-5 0-3,6 3 4,-1-3 0,1 2 0,4-3 1,-1-1-2,1 1 0,1-1-2,0 2 0,0-3 2,0 1 1,0 1-1,-2-1-1,2 3-1,0-1 1,0-3-3,0 0 4,0 0-1,0 0 0,0 2 2,0-2 0,0 0-2,0 0 2,0 0-3,0 1 2,0-1-3,0 2-4,0 2-1,0-4 5,0 2-8,0 3 3,0-2-17,0 1-9,3 2-22,2-4-29,-1 3 18,1-1-9,-2 0-62,4 3-31,5-3-110,9-1-42</inkml:trace>
  <inkml:trace contextRef="#ctx0" brushRef="#br0" timeOffset="165848.0028">4851 13874 435,'0'0'92,"0"0"-53,0 0 67,0 0 11,-94-75-27,76 64 8,3 2-8,6-1-31,3 3-29,2 4 4,4-4 6,0 1-8,18-2-9,13-1-15,11 3-8,5 4 3,-1 2 0,-8 0 0,-8 12-2,-5 9-1,-10 4-3,-6 1 2,-9 5-1,0-1-2,-12-4 2,-10-1-19,-5-3-37,0-6-8,3-6-2,3-5-24,8-5-20,4-3 14,9-16 2,0-8 29,5-9 43,11-5 24,1-5 17,2-2 20,1 2 9,7 1-31,0 10-13,9 7-2,1 12-41,-2 11-39,-1 5-217</inkml:trace>
  <inkml:trace contextRef="#ctx0" brushRef="#br0" timeOffset="166522.4188">5039 13958 950,'0'0'53,"0"0"-48,98-47 43,-65 28 2,-2 2-5,-4 1 17,-7-2-30,-4 2-31,-7-1-1,-7 0 0,-2 2-29,-11 0-22,-13 1-19,-6 7 39,4 7-5,-1 0 26,7 17 10,3 9-2,12 8 4,5 0-2,0 0 3,12-7 6,10-9-7,2-7-1,7-6 6,-1-5-3,3-2 1,4-18-5,-2-12-6,-1-6-7,-7-6 1,0-4 7,-5 0 5,-4 4 2,-8 3 6,-5 5-5,-5 9 13,0 10 0,0 9-3,0 8-1,-3 0-12,-6 10 0,-4 21 2,2 11 18,-1 13 13,5 12 12,1 4 0,3 0-2,1-6-13,2-10-18,0-10-8,2-7-1,7-7-2,1-6-1,-5-9-7,-1-6-21,-1-6-24,-3-4-7,0-1 12,0-19-17,0-10-53,-3-6-2,-5-7-33,0-3 61,-1 3 68,6 6 23,3 2 62,0 8 36,0 2 17,13 6-40,14 3-52,6 0-23,10 9-21,0 2-164,-8 3-288</inkml:trace>
  <inkml:trace contextRef="#ctx0" brushRef="#br0" timeOffset="166788.0087">4867 14258 941,'0'0'57,"0"0"-54,97 0 3,-58 0-3,1-3 1,-1 0-3,-5 2-1,-5 1-115,-9 0-230</inkml:trace>
  <inkml:trace contextRef="#ctx0" brushRef="#br0" timeOffset="166932.1494">4982 14364 933,'0'0'81,"87"-40"-81,-29 23-34,0 1-85,-6 5-273</inkml:trace>
  <inkml:trace contextRef="#ctx0" brushRef="#br0" timeOffset="170493.594">5190 14377 430,'0'0'56,"0"0"-41,0 0 10,0 0 15,0 0 25,0 0 14,-17-5-5,14 5-37,3 0-25,-3 0-6,1 0-5,-3 0 3,5 0-4,-2 0-4,2 0-11,0 0-16,0 0-21,0 0-26,0 0-12,12 3-76</inkml:trace>
  <inkml:trace contextRef="#ctx0" brushRef="#br0" timeOffset="173103.5179">6633 15690 256,'0'0'650,"0"0"-639,0 0 19,0 0-30,0 0 0,0 0 3,3 0 10,-3 0 19,0 0-9,0 5-22,0 4 5,0-1-4,0-4 0,0 2-1,0-1-1,0-3-1,0 3-21,2-1-21,2-4-60,5 3-63,0-3-79</inkml:trace>
  <inkml:trace contextRef="#ctx0" brushRef="#br0" timeOffset="174374.2394">7615 14192 688,'0'0'49,"0"0"-36,0 0 45,88-22 3,-66 15 12,2-2-8,3-3-12,1-4-34,-2-3-14,-7-1-2,-1-5 5,-8 3-2,-2-2 6,-5 2-12,-3 3 0,0 2 0,-2 6-2,-11 5-6,-5 6-1,-2 0 4,1 14 3,1 15 2,6 5 0,6 5-3,6 4 2,0-3 0,0-3-6,11-7-15,7-6 1,-2-7 8,2-7 1,0-8-2,-2-2 0,-2 0 3,-1-5 11,-4-12-7,-1-3 7,0-3-3,0-2 3,-2 1 3,7 3 3,-1 5 4,1 5 3,4 4 9,2 5-10,-2 2 6,8 0-3,-4 18 6,-1 7-8,-3 5 0,-9 1-11,-5-3 4,-3-1-6,0-5 0,0-2-11,-11-8-24,-2-4-13,3-7 15,2-1 5,2 0 7,0-15 13,6-9 8,0-3 0,0-3 5,6-1 8,5 6 0,1 3-5,5 8-5,0 4-3,-2 5-8,4 4-18,-5 1-22,-1 0 4,-3 1 3,1 9 25,-1 1 16,-2 3 2,-2 2 0,-3 1 7,-2 2 8,-1 2-5,0-2-8,0-1 5,0-3-8,0-6 8,0-2-8,0-2 5,0-5-5,0 0-1,0 0 11,0-5 2,0-7-5,2-2-8,5-1 7,2 3 0,-1-1 3,1 2 4,1 1-1,-3 1-8,-1 5-5,5 2-8,2 2-78,5 0-98,5 0-167</inkml:trace>
  <inkml:trace contextRef="#ctx0" brushRef="#br0" timeOffset="175298.1145">8555 14458 631,'0'0'101,"0"0"-70,0 0 4,0 0-17,0 0-16,0 0-2,0 0-6,-51 0-111,51 0-106,4 0-155</inkml:trace>
  <inkml:trace contextRef="#ctx0" brushRef="#br0" timeOffset="178628.1272">12106 15579 454,'0'0'217,"0"0"-101,0 0-10,0 0-16,0 0-21,0 0-32,10-8-28,-10 6-9,0-5-118,0-3-283</inkml:trace>
  <inkml:trace contextRef="#ctx0" brushRef="#br0" timeOffset="179256.2882">13087 14866 170,'0'0'30,"0"0"-30,0 0-44,0 0 22,0 0 12,0 0 10,41 0 92,-38 0-20,0 0-72,1 0-80,1 0-44</inkml:trace>
  <inkml:trace contextRef="#ctx0" brushRef="#br0" timeOffset="184997.7193">23487 14171 920,'0'0'39,"130"-34"-27,-31 17-10,30 1 0,27-2-2,40-11-97,30-12-389</inkml:trace>
  <inkml:trace contextRef="#ctx0" brushRef="#br0" timeOffset="191391.8806">19817 9529 406,'0'0'0,"0"0"-36,0 0 36,0 0 12,0 0 19,0 0 14,0 0-25,0-6-16,0 6-4,0 0 12,0 0 22,0 0-8,0 0-14,0 0 1,0 0 4,0 0 5,0 0-6,0 0-5,0 0-3,0 0-3,0 0 1,0 0-6,0 0 2,0 0 4,0 0-1,0 0 4,0 0 0,0 0 3,0 0-9,0 0-2,0 2 2,0 1-3,0 2 1,0 2 0,0 3 5,0 1-6,0-2 2,0-1-2,2-1 1,0-2 0,-1 2 0,2-4 1,-3-1-1,1-2 2,1 0 2,2 0 11,7-2 32,8-15-19,6-9-14,5-5 10,2-4 1,0-3 7,-4 3-14,-3-1-12,-4 7-4,-7 9 1,-8 4-4,-3 10-16,-3 6-71,0 2-165,0 15 78</inkml:trace>
  <inkml:trace contextRef="#ctx0" brushRef="#br0" timeOffset="191726.8227">19840 9522 729,'0'0'8,"0"0"-8,0 0-10,0 0 9,0 0 1,0 0 6,42 35-4,-37-24 2,0-1-3,-2-5 1,0-4 2,6-1 11,3 0 21,0-8-23,1-9-6,1-2-2,-5-1-2,2 6-3,-3-3-2,3 4-35,1 4-86,2 3-39,1 3-43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2-28T10:43:16.1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20547 4984 600,'0'0'129,"0"0"-120,0 0 6,0 0 41,0 0 1,0 0 9,0 0-28,-39-71-14,24 64-12,-4-1 8,-5-1 14,2 2 1,-3-1 12,-4 1-8,-7-2-1,-1 1-5,-7-1-5,-2 1-10,-2 0-1,-6 7 3,0-2-8,-6 3 2,2 0-3,-2 0 0,-1 3 1,6 6-1,2 2-1,4 3-1,3 2-3,-2-1 4,2 5 0,0 1-1,-2 2-4,-1 2 9,3 3-8,-2 2-2,0 5 0,5 3-3,-3 5 9,10 1-7,2 1 1,2 0 3,4 1-2,1 2 0,0 3-1,2 2 2,4 3 4,-1 2-2,1-2 1,3-1-4,5 1 3,2-5-2,2 5 0,8 3 2,1-3 3,0 0-7,0-4 14,10-2-11,4 0 5,3 4-4,3-1-3,3 5 28,9-2-18,2-1 3,5 0-11,0-3 24,0-4-28,1 0 5,-3 1-3,3-2-4,1 1 2,5-1 6,-3-6-7,2-5 13,-2-1-13,2-4 0,4-2 9,2-1 6,4-3-6,0-2-8,-1-2 4,1-1-2,-3-3-2,0-5 2,-1 3 0,3-6-3,3-1 2,-1-3 1,2-1-3,0-4 4,2 0-2,-2 0 1,-1-8-3,2-9 0,2-3-2,4-3 1,1-4-2,-7 2 1,-2-2 0,-9 0 4,-1-3-4,-2-1 0,1 0 2,1-5 0,3-1-1,4-4-1,-4-4 1,-1 0-1,-9-1 4,-4 1-4,-6 0 0,-5 1-1,-6-2-1,-5-4 0,-1-3 0,-1-8-5,3-1 5,-2-3 0,4-1-4,-5 5 3,0-1 1,1 2 2,-5 4 0,-5 4 0,1 4-1,-4-2-2,0 1 1,-6 1-5,-9 3 6,0 5-4,0 4 2,-1 0 0,-1 7 1,0 0-1,-1 4 0,0 1 0,0 2 2,-1-2 0,1 2 1,-3 0-2,0 1-2,0 2 2,-1-1-5,-1 3 5,-2 4-2,-2-3-1,-3 2 5,0-1-1,-1-2 1,-1 0 0,1-2-1,0 1-1,0 2 0,2 2-1,0 1 1,5 4 0,-2-1 1,0 0-3,-1 0 2,-2-1 1,4 1 1,-1 0-2,6 1 2,2 2-3,3 2 0,3 0-1,-1 0-1,5 0 3,0 4 2,3-1-1,2 0 1,1 2-1,-1-1 0,2 1 0,-2 0 0,0-3-1,-1 2-2,2-1 1,-1 0 2,1 1-1,-2 1 1,3-2 1,-4 2-1,-1-2 1,-2-1-6,-3-2-5,-1 1-7,-2-4-2,-4 1-6,1 0 4,-2 0-4,0 2 4,2-2-2,4 3 12,6 2 9,4 0 3,3 1 2,0 0-2,-2 1 2,2 0-2,0 0 3,0 0-2,0 0-1,0 0 0,0 0 1,0 0 1,0 0-3,-1 0 1,1 0 0,0 0-1,0 0 2,0 0 0,0 0 0,0 0-1,0 0 0,0 0-1,-3 0 0,-3 0-1,-2 0 1,-2 0 1,-5 0-2,-1 0-9,-5 0-20,-6 2-25,-5 0 12,1-2 2,-2 0 7,1 0 19,3 0 9,-1 0-2,2 0 0,0 0 1,1 0-2,-1 0-2,2 0-5,-1 0-5,2 0-7,0 0 2,-1 1 10,4 3 1,1 1-6,2 0-36,-1-2-13,5 1-7,2 1 4,-2 0-13,6-3 14,3-1 34,3 0 9,2 1 14,1-2 3,0 1-7,0-1-14,0 2-7,0-2-4,0 1 7,0-1-1,0 0 21,0 2-9,0-2 27,0 0 3,0 0-1,0 0 3,0 0 3,0 0 5,0 0 8,0 0 16,0 0-3,0 0 18,0 0 0,0 0 14,0 0 4,0 0 2,0 0-14,0 0-5,0 0-10,0 0-12,0 0-7,0 0-2,0 0-9,0 3-1,0 13 14,0 4 11,1 4-8,8 7 0,-2 3-1,1 0-7,2 3 1,-2-1-3,-2-3-10,0-2-2,-2-3 3,-1-4-5,3-3-3,-4-4-1,1-2-1,-2-5 3,1 0-3,-1-6 2,1 1-3,-1-2 1,-1-1-4,2 0-6,-2-2-4,0 0 3,1 0-3,-1 0 6,0 0 8,0 0 0,3 0-1,2 0 1,2 0 3,3 0-1,1 0-1,5 0 0,7 0 0,5 0 1,6 0 1,1 0 4,3 0 1,0 0-7,2 0 4,0 1 0,-2 8-1,3-1 1,-5 1-3,-9-2 1,-11-3-1,-5-1-2,-11-2 0,0-1 3,0 0 2,0 0 7,0 0 2,0-4-5,0-9-6,0-4 1,0-1-4,0-5-3,0-1 0,0-4 2,0-5-1,-3-6 3,-1-2-2,0-2 0,1 1-1,0 9 1,2 6 1,1 8 8,0 2-5,0 6 6,0 5-9,1 3 0,4 1-7,-4 2 1,3 0-8,0 0-19,2 0-18,4 2-32,5 11-4,5 6-45,6 3-110,3 0-48</inkml:trace>
  <inkml:trace contextRef="#ctx0" brushRef="#br0" timeOffset="786.3228">21471 5763 692,'0'0'290,"0"0"-290,0 0-31,0 0 31,0 0 5,0 0-2,-114 4-1,66 6-2,2-1 0,0 1-2,2-1 2,1-3 0,-4-1 2,6-2-2,1-1 1,13-2 0,9 0 2,10 0 6,4 1 9,4-1 13,0 3 0,0 0-6,0 7-8,0 6 11,3 8-1,3 9 5,1 7-2,1 7-2,2 5 1,-2-3-5,2 3-1,-1 0-12,6 2 1,-1-4-10,3 0 11,1-5-5,0-5 1,0-7 3,-6-5 1,1-3-4,-5-8 5,-2-4 10,-1-6-5,-2-1 0,1-2 3,2 0 0,6-1 2,1-1-2,5-2-7,3 0-10,0 0-5,0-2-11,-8-10-61,-9-9-167,-4-6-479</inkml:trace>
  <inkml:trace contextRef="#ctx0" brushRef="#br0" timeOffset="1685.4563">19182 5942 192,'0'0'458,"0"0"-445,0 0 64,97 0 14,-79 0-40,-2 0-8,-8 0-20,-4 0-18,-3 0-5,-1 0 0,0 0 0,0 0 7,0 0-3,0 0 2,0 0-5,0 0-1,0 5 0,0 12 2,4 9 22,9 9 21,5 7 16,1 0-2,2 3-19,-3 3-11,3-1 20,-5-4-14,2-2-19,-7-7-12,-4-4-1,-5-7 0,-2-4 0,0-6 1,-14-4 1,-10-3 0,-13-3 1,-18-3-2,-15 0-4,-15-3-17,-9-10-50,8-1-40,11-3-13,17 3-60,25 0-84,21-2-70</inkml:trace>
  <inkml:trace contextRef="#ctx0" brushRef="#br0" timeOffset="1975.8467">19145 6006 769,'0'0'0,"0"0"-48,0 0 46,-87 14 0,41 5-26,-5 2-78,5-2-160</inkml:trace>
  <inkml:trace contextRef="#ctx0" brushRef="#br0" timeOffset="2774.2025">19873 6942 973,'0'0'18,"0"0"-12,17 86 0,-9-49 35,-2 1 9,-2 0-19,1-5 18,1-7-42,-2-6-5,-1-8 0,-1-8-2,-2-4-1,4 0-7,1-18 2,2-15 4,2-11 2,-4-9 4,-2-7 0,-3-1 3,0-3-7,-17 3-2,4 5 2,1 8 2,3 9-2,7 14 21,2 9 6,0 8-4,0 8 4,0 0-9,8 0-6,8 3-12,8 9 2,7-1 3,10 0 8,10-2 4,16-1-4,4-4-2,-1-2 6,-10-2-5,-17 0 4,-11 0 8,-14 0-1,-8 0-5,-4 0-3,-6 0-11,0 0-4,0 11-11,2 15 10,-1 10 1,3 5 7,-2 4 5,2-2 7,1 2 2,1-6-2,3-2-11,2-6-7,5-3-1,1-3-57,-3-5-123,-2-5-164</inkml:trace>
  <inkml:trace contextRef="#ctx0" brushRef="#br0" timeOffset="4333.2922">19233 4971 376,'0'0'187,"0"0"-180,82-18 36,-39 10 40,5 3-34,4 1 6,2 1-20,1 0-17,9 3-9,2-5-7,8 0 7,-1 2 4,0 0 16,-6 3 8,-7 0-15,-5 0-4,-5 0 2,0 9-1,-10 1-13,-5-1-4,-10 2-1,-9-3-1,-6 0 1,-7-1-1,-2 1 0,-1 0 0,0 3 1,-4-1 1,-14 3-4,-5 0-1,-8-2-4,-11 0-15,-4-1-3,-8-2-13,-2 1 1,-6-2-7,-3 0 5,-1-2 12,-5 2-23,1-2 9,4 1 7,5-3 23,9 0 11,13-3 1,10 0 7,16 0 3,6 0 14,7-3 31,0-4 17,0 0-27,16 0-12,8-2-21,8 1-3,13-1 1,11-1-4,8 0-5,6 2 1,-3 1 13,1 3 24,-6 1-5,-1 1-7,1 2-8,1 0-12,2 0-7,-5 0-1,-7 8 0,-12 3-3,-9 3 3,-7 3-4,-6 0 3,-5 0 0,-2 0-1,-8-2 2,-3-1 0,-1 1 2,0-3-2,-14 2 1,-13-1 7,-10-4-3,-10 2-1,-6-5 1,-2 1-4,0-1-1,2-2-1,2-1-2,-2-1-3,-5 0 3,-2 1 2,5-3 1,1 0 0,6 0 0,3 2 1,-5-1-1,-8 2 2,-10 1-1,-19 3-1,-20 1 1,-17 0-1,-22-2-18,-10-1-69,-3 1-11,9-1-19,24 1 60,22-2 41,26-2-70,21-2-24,17 0-15,16 0-72</inkml:trace>
  <inkml:trace contextRef="#ctx0" brushRef="#br0" timeOffset="6479.843">20092 5453 375,'0'0'45,"0"0"2,0 0 49,0 0-21,0 0-9,0 0 14,80-19-22,-60 18 0,-4 1 11,7 0-18,0 0 1,6 0-9,2 1-8,0 6-14,-1 0-14,-3 0 1,-6-1 0,-5 0-6,-7 1-2,-1-2 0,-5 0-22,-3 0-62,0 1-50,-6-3-136,-19-3-177</inkml:trace>
  <inkml:trace contextRef="#ctx0" brushRef="#br0" timeOffset="6822.3213">19782 5383 648,'0'0'78,"0"0"-67,0 0-11,0 0 47,0 0-22,0 0-1,-44 7 4,23 7-11,1 2-2,2 0 14,0 1 9,3-3-23,0 0-6,4-3-6,4-4 2,1-2-2,5-1-3,1-3 0,0 1-24,4-2-58,20 0-63,9 0-132</inkml:trace>
  <inkml:trace contextRef="#ctx0" brushRef="#br0" timeOffset="7444.0886">20741 5771 651,'0'0'152,"0"0"-142,0 0 51,0 0 35,100 25-38,-72-8-4,0 0 0,-1 6-24,0 7-9,-4 4 1,-1 5 7,-1 3 4,-6-4-17,-2-1-10,-4-6-1,-3-4-5,-1-4 0,0-6-52,-3 0-40,-2-3-29,0-1-39,0-3-36,0 0-31,0-1-61</inkml:trace>
  <inkml:trace contextRef="#ctx0" brushRef="#br0" timeOffset="7806.5186">21085 6344 566,'0'0'65,"0"0"-33,0 0 74,0 0-16,0 0-9,24 93-15,-20-68 1,3 4-17,0-3 9,-1 2 4,1-6-24,-5 1-19,-2-6-11,0-3-6,-9-1-3,-12-7-39,-4-5-67,-3-1-63,1 0-230</inkml:trace>
  <inkml:trace contextRef="#ctx0" brushRef="#br0" timeOffset="8675.6168">19298 5700 447,'0'0'351,"0"0"-349,0 0-2,0 0 25,35 79-4,-27-36 2,-3 6 2,1 2-7,-4 2-11,0-2 10,2-4 8,2-4 3,1-5-2,-1-1 2,1-4-9,1-2 2,1-1 9,-2-4-9,1-1-5,-2-3-1,2-2 3,-2-2-4,2-3 18,0-4-6,2-1-6,-1-2-5,1 1-9,7 1 0,1-3 1,6 1 0,-1-1-5,-2-2-1,-7 1-2,-7-2-3,-4-2-29,0 0-64,-2-2-70,2 0-205</inkml:trace>
  <inkml:trace contextRef="#ctx0" brushRef="#br0" timeOffset="9365.5778">19791 6794 432,'0'0'209,"0"0"-206,0 0 48,0 0 33,0 0-44,0 0-23,1-1-8,-2-4-4,-3-1 8,2-2 30,-1 0-1,3 1 0,0 0 9,0 0 14,0-1 6,7 0-3,11 0-41,7 0 8,5 3 5,1 0-5,-1-2 6,-4 5-6,-2 1-6,0 1-6,1 0-6,2 0-5,5 1-4,3 8-1,-2-1-2,3 1 0,-4-1 8,-5-1-2,-3-2 3,-6-3-5,-9-1-3,-2 1-2,-4-2-3,-1 0 0,-1 1-1,3-1-5,-4 0 1,0 0-18,2 0-17,-2 0-60,0 0-100,0-6-164,-15-5-373</inkml:trace>
  <inkml:trace contextRef="#ctx0" brushRef="#br0" timeOffset="10041.3033">19898 6503 57,'0'0'647,"0"0"-644,0 0 2,0 0 77,0 0-29,0 0 11,-37 64-7,37-43-22,0 2 0,1-2 32,11-3-5,2-1-12,6 0 15,3-2-3,4 1-11,1-2-2,2-1-13,1-3-13,-1-3 2,0-3-13,-2-3 2,0-1-6,1 0-3,2 0 0,-1 0 0,3 0 0,0-4-1,-2 1-2,5-2-1,-6 0 2,-2 0 1,-4 1 2,-5-4-2,1 3-2,-7-2 1,2-1-1,-3 0-2,0-1 1,-2 0-1,-1 1 2,0 0-2,-2 3 0,0 0 1,-1 1 0,1 2-1,-4-1-3,0 2 3,-2-1 3,1 2-3,-2 0-6,0 0 3,0 0-1,0 0 3,4 0-1,0 0 1,1 0 1,3 0 1,-5 0-1,-2 0 0,-1 0 0,0 0-7,0 0-16,0 0-5,0 0-17,0 0-23,-13 0-27,-7 2-52,-10-1-23,-8-1-133,-5 0-99</inkml:trace>
  <inkml:trace contextRef="#ctx0" brushRef="#br0" timeOffset="10380.7272">19697 6584 556,'0'0'153,"0"0"-136,0 0 95,0 0-23,0 0-36,0 0-15,47 70-10,-29-61-13,6-2 0,3-3 8,1-4-23,5 0-8,0 0-91,0 0-149,-3-7-198</inkml:trace>
  <inkml:trace contextRef="#ctx0" brushRef="#br0" timeOffset="11397.0349">18814 5808 599,'0'0'61,"0"0"29,0 0 26,0 0-47,0 0-26,79 78 17,-39-17-31,4 4-16,0 5 14,2-6 2,-4-2 2,-3-2-1,-6-4-17,-10-6-3,-5-5-9,-6-5 2,-1-6-2,-4-4 1,-6-6 2,-1-7-4,0-3 0,-19-8-2,-8-6-11,-8 0 2,-7-6-10,-3-16 17,-3-6-2,-1-5-10,-3-8-11,1-5 2,2-4 3,5 2 3,8 6 19,10 6 3,10 8 2,3 7 2,3 6 6,2 4 5,6 8-1,0 1-1,2 2 7,0 0-3,11 2-18,16 15 15,9 7 8,7 3-5,2 8-6,0 1-6,-4 4 2,-5-1 4,-9-2-13,-10-4-1,-9-6 5,-8-5-4,0-4 0,-12-4 0,-19-5 2,-14-4-3,-9-5-2,-7 0-12,-5-9-12,-4-13 6,-9-9 10,-6-8-21,-5-5 2,7-1 3,6 7 17,13 6 4,13 4-10,15 8-38,15 4-120,18 5-107,8 4-293</inkml:trace>
  <inkml:trace contextRef="#ctx0" brushRef="#br0" timeOffset="12133.5739">19765 6900 12,'0'0'865,"0"0"-816,87-25 18,-32 19 57,5 3-25,5 3-27,2 0-20,2 0-18,-3 7-24,-5 6-7,-8 1 0,-11 0 3,-12 1 0,-11 0-6,-13 0-6,-6 3 1,-20 0-13,-33 4 1,-24-1-4,-17 0-34,-8 2-36,1-5 22,10 2 39,12-3 28,12-5 2,19-2 5,18-8 18,17 0 8,13-2 5,25 0 63,37 3-29,28 4-44,19 2-12,3 2 2,-12 3 10,-22 3 10,-23 7-5,-25 0-29,-24 9-2,-14 9-10,-47 6-9,-26 3 1,-23-2-26,-11-5-20,-3-13-28,-11-9 51,-11-8 38,-7-10-4,-1-4-26,11-2-59,27-20-28,39-11-163,39-10-244</inkml:trace>
  <inkml:trace contextRef="#ctx0" brushRef="#br0" timeOffset="12922.8748">21032 5568 617,'0'0'98,"0"0"-67,0 0 65,0 0-9,0 0-52,80 68-1,-46 26 27,3 23-9,2 7-28,-3 4-13,-6-9-3,-6-11 6,-8-6 24,4-10-15,-4-11-10,4-9-5,0-7-6,-3-12-1,-2-9 3,-5-11-3,-4-13-1,-1-11 3,-2-6-1,2-3 3,6-1 13,4-18-9,6-8-9,3-4-3,-5-5 3,0-3-2,-8-3 2,-5-5-7,-6-7 5,0-3-10,-18-6 6,-3-4 2,3 5 2,4 14-8,7 12 10,6 14 6,1 11 9,0 5-8,0 3-3,0 1-4,-2 2-7,-8 0-48,-9 0-4,-4 0 29,4 0-7,7 0 28,12 5 2,13 17 7,34 7 18,21 9 26,16 2-17,4-4-7,0-3-17,1-6-3,-5-10-216</inkml:trace>
  <inkml:trace contextRef="#ctx0" brushRef="#br0" timeOffset="14825.4569">20399 5920 413,'0'0'19,"0"0"21,0 0 68,0 0-31,0 0 2,0 0 4,6-36-25,-5 33-23,-1-1 1,0 1-5,0 0-2,0-4-9,0 2-10,-1-2 13,-6-3 7,1 4 4,0-2 1,-2-1 0,-3 1 3,-2 1-13,1-1-11,-4 1-4,0 2-5,-1 0 3,-2-2 1,1 2 2,-3 0-4,2-2-2,-1 2 0,1 1-4,1-1 0,-3 2 0,0 0 2,-1 0-1,2 0 5,3 3 3,2-2 2,-3 1-5,4-1-1,-4 2 2,3 0-7,-1 0 0,-3 0 0,-1 2 0,0 8 3,-1 0-1,1-1 2,1 4 3,2 1-8,3 0 4,0 3-3,3 2 2,3 2 4,0 3-3,2-1 4,2 6-5,2 3 3,2-3 1,0 1-2,0-2 2,0 0 3,9-1-2,0 1 3,3-2-3,4 0 2,-2 1 6,4 0-3,-2-3 0,5 2 5,1-4-8,4 0 3,0-3-1,3 1 5,1-3-4,-3-2-2,0-4-5,-4-2 1,1-6-3,-3 0 1,3-3 2,2 0 0,3 0-1,0 0 0,-1-8 5,-1-1-7,-4-5 4,-1-1-6,-2 0 4,-2-2-5,0-2 3,-1-3-4,-1-2 3,0 0-3,-4 0 1,-3 0-1,-2 2 1,-2 0 0,-2-1 0,-1 1 4,-2-3-3,0 3-1,0 0 4,0 1-4,0 1 1,0-2-2,-2 3-1,-6-1 0,-2 1-2,0 2-3,-1 0 3,-2 5-2,3-1-1,0 5-4,2 0 0,2 2-10,1 2-9,-2 0-16,-1 1-23,-4 0 1,0 0 7,1-1 21,2 0 7,1 4-8,3-3 1,0 0 10,2-1-9,0-1-8,-5 0-33,-1-2-50,-5-2-1,0 1-5,-1-1 64,2 2 38,-1 1 33,6-1 11,3 4 41,2 0 25,-2 1 9,2 1-27,0 1-5,2 0-9,-2 0-13,2 7-3,-2 10 16,-2-1-9,0 6-8,4-2-19,-1 1-2,2-3-4,0-4 0,0-3-1,0-3 3,2-5 1,2-1 4,0 0-1,0-2 12,3 0 4,1 0-2,-1 0 3,4 0 1,1 0-8,1-4-2,2-2 1,2-5 10,0 0-1,0-2-6,-2 3-7,-5 0-2,0 3-5,-2 0-6,-2 1-1,-2 0-4,1 3-36,2-4-59,-2 5-119,-2 2-114,3 0-266</inkml:trace>
  <inkml:trace contextRef="#ctx0" brushRef="#br0" timeOffset="15270.4565">20393 6065 388,'0'0'82,"0"0"13,0 0 37,0 0-32,0 0-26,0 0-4,0 0-37,-18 38-18,15-25-2,0 2 1,3-1 2,0 0-3,0-2 7,0-1 2,0-2 0,0-5 0,3-1 7,0-2 2,2-1 0,2 0 13,4 0-11,0 0-17,0-8-6,0 0-3,-2-1-6,1-3-1,-1 1-46,0 1-79,-2 4-155,-4 2-310</inkml:trace>
  <inkml:trace contextRef="#ctx0" brushRef="#br0" timeOffset="15742.2068">20172 6296 494,'0'0'69,"0"0"27,0 0 8,0 0-24,0 0-10,0 0 6,0 0-22,0-3-8,0 1 1,5-2 10,3-1 1,2 1-10,0 0-9,1 2-8,4 2-6,0 0-9,2 0-5,0 6-7,-5 5-4,-3-1 0,-6-2-5,-3 2-30,0-1-60,-2-4-117,-14 0-239</inkml:trace>
  <inkml:trace contextRef="#ctx0" brushRef="#br0" timeOffset="16217.4437">19998 6302 336,'0'0'349,"0"0"-323,0 0 97,0 0-17,0 0-62,0 0-15,-1-7-8,1 5-12,0 1 1,0 0 10,0 1 8,0 0 9,0 0 10,0 0 1,4 0-7,9 0-16,-1 0-10,0 0 7,-3 1-11,-3 4-10,-1 2-1,-2-1-5,-3 1-18,0 2-54,0-1-67,0-1-104,-12-2-162</inkml:trace>
  <inkml:trace contextRef="#ctx0" brushRef="#br0" timeOffset="16603.6912">19844 6128 392,'0'0'267,"0"0"-163,0 0 83,0 0-46,0 0-35,0 0-48,20-10-17,-11 10-26,1 5-8,0 4 0,-2 1-4,-1 2 3,1-1-3,-1-2-1,-2 0-2,-1-4-17,1 2-49,-4-4-38,-1-1-85,0-2-189</inkml:trace>
  <inkml:trace contextRef="#ctx0" brushRef="#br0" timeOffset="17020.6267">19843 5932 313,'0'0'312,"0"0"-294,0 0 99,0 0 5,0 0-46,0 0-13,0-32-20,0 32-27,7 8-10,5 8 23,0 2 20,1 1-8,-4 0-16,-2-4-13,-4-1-8,-2-2-3,-1-4-1,0 2-5,-1-4-48,-12 2-22,-7-5-29,-4-3-62,0 0-82,-3 0-67</inkml:trace>
  <inkml:trace contextRef="#ctx0" brushRef="#br0" timeOffset="17354.5777">19876 5782 627,'0'0'151,"0"0"-119,0 0 73,0 0-27,0 0-39,0 0-4,46 4-5,-34 16-1,-3 2-6,0 0-14,-6 2-9,-3-4 0,0 0-52,0-2-80,0-6-108,0-5-212</inkml:trace>
  <inkml:trace contextRef="#ctx0" brushRef="#br0" timeOffset="18083.7338">19761 5808 262,'0'0'125,"0"0"-122,0 0 29,0 0 6,0 0-31,0 0-7,31 1 1,-22 12-6,2 1 5,2 3-15,0 1-45,7 5-85</inkml:trace>
  <inkml:trace contextRef="#ctx0" brushRef="#br0" timeOffset="18278.8008">20041 6254 628,'0'0'41,"0"0"-40,0 0-2,0 0-47,0 0-37,0 0-30,-24-3-130</inkml:trace>
  <inkml:trace contextRef="#ctx0" brushRef="#br0" timeOffset="19372.6532">20104 6063 266,'0'0'71,"0"0"-1,0 0 16,0 0-26,0 0-10,0 0-19,4-13-12,-4 9 2,1 3 16,-1-1 17,2 0-1,0 0-12,-1 1 3,4 1-22,1 0-4,3 0-8,0 0-2,0 0 0,1 7-5,-3 4 5,-2 0-7,-1 1 0,-3 2 2,-1-3 6,0 1-7,0-3-1,-2-1 4,-7 0-3,0-1-2,-3-4 0,3-2-6,0-1-2,-1 0 3,-1 0-1,1 0 1,-2 0-2,3-3 7,1-1 0,1 0 0,1 0 1,5 0 1,-1 0 2,1 0 3,1-1-2,-3-2 0,3 0-1,-2-3-2,2 0 4,0-1 5,0-1-1,0 2 5,0 0 4,0 3 1,0-1-8,0 1 4,0 3 3,2 1-2,1 0-1,-2-1-3,2 4-7,2-1 4,-1-1-5,2 2-2,0 0 1,0 0 3,0 0-3,0 0-3,1 0-1,-1 0 0,-3 0-2,0 0-2,-1 0 1,-1 2-2,1-1 4,1 4-19,0-3-24,-2 1-6,2 1-8,-3-3-37,0 2-56,0 0-88,0 0-182</inkml:trace>
  <inkml:trace contextRef="#ctx0" brushRef="#br0" timeOffset="20423.7127">20144 6043 434,'0'0'113,"0"0"34,0 0 14,0 0-37,0 0-43,0 0-15,0 0-30,0 0-20,0 0-8,0 0-8,0 0-2,0 0-2,0 0-34,0 0-45,0 0-64,2 0-136,1 3-124</inkml:trace>
  <inkml:trace contextRef="#ctx0" brushRef="#br0" timeOffset="34992.6396">19045 9941 347,'0'0'29,"0"0"5,0 0 18,0 0 15,0 0 15,0 0 8,0 0-2,-57 0-20,57 0-13,2 0-19,13 0-6,13 0-2,17 0-1,10 0 1,13 0 16,11 0-1,5 0-2,8 0 10,5 0 1,-1 0-1,2 0-12,2 0-7,8 0-4,6 0-7,6 0-14,-2 0 1,-5 0 4,-7 0-3,-6 0-1,-9 0-4,-11 0-4,-15 0 8,-12 0 5,-11-2-11,-15 2 2,-14 0-3,-8 0 1,-5 0-2,0 0-6,0 0 3,0 0 1,-5 0-26,-11 0 10,-11 0 7,-5 0 9,-3 0-13,-5 3 11,-2 2-4,-4-1 3,-7-2 1,-9 3 2,-13-1 1,-8 1-5,-16-2 4,-15 2 0,-10-2-2,-12 0-3,-3-1-10,3 1 6,1 1 3,6 0 5,15 1-1,14-1 4,15 2 3,19-1-2,12 0-1,17-1 1,15-3-2,13 1 1,9-2 0,0 5-1,18 0-6,19-1 7,9-1 0,8-3-2,-1 0 2,-3 0-2,3 0 0,0 0-7,-3 0-15,-3-3-35,-1-3-2,-6 3-17,-4-2 19,-6 2 3,-7 1-13,-6 2-5,-4 0-12,-4 0-19,-4 0 31,2 0 10,-5 0-1,-2 0 25,0 0-11,0 0 14,0-1-1,0-2 2,0 2-6,0-1-25,0-1-33</inkml:trace>
  <inkml:trace contextRef="#ctx0" brushRef="#br0" timeOffset="36033.5432">19767 10227 10,'0'0'15,"0"0"-11,0 0-4,0 0-12</inkml:trace>
  <inkml:trace contextRef="#ctx0" brushRef="#br0" timeOffset="41357.0147">14924 13172 567,'0'0'28,"0"0"32,0 0-23,0 0-5,0 0 9,0 0 25,0 0-18,78 0-6,2 0-11,28-4 0,27-2 0,24-2-15,11-1-2,12-3 8,5-3 11,0-2 1,-3-2 1,-5-2-7,0-1-3,-7-3-14,-13 4-9,-15 4 0,-25 4 1,-21 1-2,-20 5-1,-22 4 3,-20 1-3,-21 2-1,-12 0-20,-3 0-28,-3 0 27,-20 3 4,-14 6 2,-9-1-10,-13-1 3,-11 2 7,-13-1 4,-14-1 3,-14 3 0,-13 2 8,-13 2-3,-7 3 2,-10 1-27,13 2 19,9 0 10,21 0-1,21-3 1,23-3 1,23-4 1,19-4-2,25-6 9,13 0 18,48-1 4,36-16-15,41-3 4,22-1-10,7-4-1,5 4-3,-16-2 10,-9 0-4,-16 3-8,-21 3-3,-23 6-1,-26 6-13,-24 4-26,-19 1-30,-12 0-55,-6 3-28,-10 9 66,-17-1 11,-15 0-17,-6-2 33,-9 1-1,-6-3 5,1 3-4,1-3 3,7-2-56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2-28T10:44:11.3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9096 4042 449,'0'0'20,"0"0"23,0 0 14,0 0 11,0 0 25,0 0-10,0 0-33,-10-12-11,10 12-2,0 0 2,0 0 3,8 0-14,16 0 9,18 0 7,19-2 24,21-1-3,12-1-14,12 0 1,-1-1-8,-2-3-2,-9 3-7,-17 1-6,-17 1 1,-15 3-13,-13 0-7,-9 0-1,-9 0-9,-6 0 2,-5 0 0,-1 0-1,-2 0-1,0 0 0,0 0-26,0 0-35,0 0-32,7 0-73,7 0-129,16-8-234</inkml:trace>
  <inkml:trace contextRef="#ctx0" brushRef="#br0" timeOffset="952.6508">13924 4065 634,'0'0'31,"0"0"-24,0 0 59,0 0 57,0 0 9,0 0-54,157-23-6,-33 18 2,38-1-9,23-2-16,21-3-4,10-3 26,2-3-10,-2-1-10,-10 0-13,-22-1-4,-22 5-6,-31-1 2,-31 4-7,-32 5-13,-31 1 2,-19 5-3,-11 0-6,-5 0-3,-2 0-1,0 0-3,0 0-2,0 0 1,0 0-4,0 0 1,-2 0 2,-1 0 2,2 0 1,-2 0 0,3 0-1,-2 0 2,1 0 0,1 0 0,-2 0 0,2 0-1,0 0-1,-1 0 2,1 0 0,0 3 0,-2-1-1,2-2 0,-2 3-1,2 0 2,0 0 2,-1 0-1,1-3 1,0 3 0,-3-2 1,3 0-1,-1 1 0,-1-1 0,2 1 0,0-2 1,0 0-2,-1 1 1,1-1-1,0 0-4,0 0-4,0 0-10,-2 0-16,2 2-36,-3-1-32,-1 6-67,-2-2-91,-2-5-263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2-28T10:44:36.2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13651 13718 905,'0'0'93,"0"0"-20,0 0-33,0 0-23,0 0-6,0 0 21,29 87 48,-23-48-51,-3 0-22,-3-3-4,0-8-3,0-8-6,0-9-81,0-7-41,0-4-28,0-1 16,0-22 34,0-11 4,0-7 82,0-3 20,0 1 6,0 6 10,0 4 56,0 8 38,7 11-16,-1 4 2,3 9-40,4 1-9,7 11-22,5 16 12,3 9 1,-1 5-18,-2 2-6,-2-5 0,-2-6-5,0-9-2,-2-7-4,-2-8 0,-3-8-1,0 0 3,-4-13 6,1-20-3,-2-9 1,-3-11-5,-3-2 0,-3 1-1,0 1-1,-3 8 1,-11 8-3,-4 13-3,-4 10-17,-6 11-73,-10 3-72,-8 9-124,-9 16-133</inkml:trace>
  <inkml:trace contextRef="#ctx0" brushRef="#br0" timeOffset="574.9261">11141 12777 455,'0'0'48,"0"0"-30,0 0 33,0-97 65,-4 73-8,-6 5-23,-3 5-16,2 6-27,0 3-18,-3 5-13,5 0-4,2 8-7,2 11-2,4 8 2,1 5 0,0 1 0,19-2 3,9 0 3,7-4 15,5-4 26,-4-2 2,0-2-23,-11 0-3,-8-1-5,-10 0-11,-7-1-3,0 2-4,-21-2 3,-13 1-3,-2-2-51,-8-5-42,4-4-52,0-7-189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2-28T10:44:54.5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3046 4429 213,'0'0'31,"0"0"-24,0 0 22,0 0 34,0 0 13,0 0-16,0 0-21,-3-7-4,3 7 7,0-1 16,0 0-14,0-5-14,3 4-3,12-2-18,10 3 6,8-1 12,10-3 8,1 5 5,3-5-9,-5 4-4,-1-2 5,-6 1-9,-4 2-8,-5-1 1,-4 1-7,-8 0-1,-4 0-5,-7 0-3,-3 0 0,0 0-1,0 0 1,0 0 0,-3 0-2,-13 0 2,-2 0 0,-6 0 3,-1 0-4,1 0 2,3 1-1,0 2 0,5-1 4,5-1-2,4 2-2,4-3 2,3 0 0,0 0 2,0 0 3,0 0-4,12 0 1,5 0-3,2 0 5,0 0-5,-3 0 0,-1 0 1,-3 0 0,0 0-2,-3 0-2,-1 0 2,-3 0 1,-3 0-1,-2 0 0,3 0 0,-3 0 0,0 0 0,0 0 0,0 0 0,0 0-2,0 0-2,0 0 2,0 0 1,0 0 0,0 0 0,0 0-1,0 0 3,0 0-1,0 0 0,0 0-2,0 0-6,0 0 5,0 0 0,0 0 1,0 0 0,0 0 0,0 0-1,0 0-1,0 0 4,0 0-4,0 0-3,0 0 6,0 0-2,0 0 1,0 0 4,0 0-3,0 0 1,0 0 0,0 0 0,0 0 0,0 0 0,0 0 1,0 0-1,0 0 0,0 0 0,0 0 1,0 0-1,0 0 0,0 0-2,0 0 3,0 0-1,0 0 0,0 0 0,0 0 0,0 0 0,0 0 0,0 0-3,0 0 3,0 0 0,0 0 2,0 0-3,0 0 1,0 0-1,0 0 1,0 0 0,0 0 0,0 0-3,0 0 3,0 0 3,0 0-3,0 0 0,0 0 0,0 0 0,0 0 0,0 0 0,0 0 0,0 0 0,0 0 0,0 0 0,0 0 0,0 0 0,0 0 0,0 0-3,0 0 3,0 0 3,0 0-3,0 0 0,0 0-1,0 0-11,0 0-15,0 0-28,0 0-44,0 2-69,9-2-35</inkml:trace>
  <inkml:trace contextRef="#ctx0" brushRef="#br0" timeOffset="2038.1289">16308 3512 406,'0'0'30,"0"0"-26,0 0 38,100-17 27,-58 11 12,7 1 16,9-3-31,7 0-19,11-4 0,4 2 1,5-2-5,-1 1 2,-7 1-12,-7 5-10,-13-2-3,-8 5-8,-10-1-4,-8 2-6,-9 1 1,-7 0-3,-8 0 1,-3 0-1,-4 0-4,0 0-12,0 0-8,0 0 1,0 0-7,0 0-4,-5 0 11,-11 0 23,-7 0-3,-5 0-1,-2 0-5,-3 0 6,-3 3-4,2 2 5,0 2 2,2 0-2,6 1 4,6-2-2,8-1 0,9-2 0,3-3-2,0 0 2,0 0 11,17 0 10,8 0-5,9 0 2,4 0-5,1-3 0,-5-3-7,-4 1-6,-6-1 1,-7 3 0,-8 3-1,-4 0-27,-5 0-11,0 0-39,0 0-100,-8 0 49,-12 7 47,-9 1-38,-2 0-17,0 0-15</inkml:trace>
  <inkml:trace contextRef="#ctx0" brushRef="#br0" timeOffset="8397.9489">1061 11896 1123,'0'0'0,"0"0"-32,-9 112 32,22-19 7,4 17 30,-4 8-3,-7-1-13,-3 1-9,-3-11-10,0-9 2,0-12-3,-5-16-1,-2-12-5,4-15-33,2-15-6,1-10-18,-2-12-3,0-6 23,1 0 42,0-2 17,-1-12-13,2-2 24,0-1 7,0 5-15,21-1 6,33 4-5,46-3-4,46 2 10,40 3-14,25 2-9,8-2-1,-1 1 10,-5-5 10,-6-1-1,-4 3-18,-12-2-4,-18 3-18,-21 2 0,-35-4-19,-26 4-16,-26 6-50,-28 0-63,-23 0-70,-14 0-29</inkml:trace>
  <inkml:trace contextRef="#ctx0" brushRef="#br0" timeOffset="8778.7898">3532 12485 607,'0'0'43,"90"-82"-20,-44 35 27,0-1 39,-5-2-4,0 1-5,-12 0-28,-7-1-6,-14-4-12,-3-6-15,-5-6-3,0-3-8,-11 2-8,-6 8 0,2 5 1,-1 5 0,-5 6-1,-4 2 0,-5 10 1,-3 4-1,-1 9 0,1 7-1,2 4 1,10 3-1,3-1-3,9 3 0,3 1-10,-3 1-21,-4 0-9,-6 0-29,-10 0-23,-13 0-75,-12 1 10</inkml:trace>
  <inkml:trace contextRef="#ctx0" brushRef="#br0" timeOffset="9536.1185">950 11991 627,'0'0'37,"0"0"-28,0 0 49,0 0 20,0 0-9,118-80 0,-15 49-14,42-3-16,34 0 1,33-1-1,26-3 2,0 0-12,-6 2-9,-26 4 7,-27 4 17,-24 3-23,-24 5-17,-14 6 4,-13-1-6,-13 4-1,-12 2 0,-13 2 0,-11 0-1,-10 0 0,-7 0-1,-6 0 1,-7 2-1,-11-1 1,-7 2 0,-5 3 2,-2-1 1,0 0-2,0 2 2,-6 0 0,-8 8-3,-2 28 3,4 22-2,4 27 13,4 23 9,3 16-1,1 4-5,0 0-6,0-8-1,3-12-2,9-9-1,1-10-2,0-10-2,-1-9-3,-4-11 0,-3-13 0,-3-13 0,-2-13 0,0-10-1,-2-3 1,-9-6 0,0-1 0,-4 0-1,-3 0-8,-4-8 0,-3-4-4,-10-2 2,-10-5-6,-14-1-4,-17-7 4,-12-2-6,-15-5-14,-15 4-6,-10 10 9,-11 18 29,-7 4 5,7 27 0,-1 5 1,4 3-2,1 0-20,0-5-72,0-8-87,5-15-179</inkml:trace>
  <inkml:trace contextRef="#ctx0" brushRef="#br0" timeOffset="9940.0274">749 11987 813,'0'0'16,"0"0"-16,0 0 5,0 0 29,36 98 113,-2-18-11,-1 15-70,-9 6-42,-6 2-15,-6-1-2,-8-2-2,2-7-2,-3-7-3,0-13-30,-1-13-1,2-12-27,-4-11-23,0-8 8,0-9-23,0-7 8,0-8-4,5-3-20,6-2 17,6 0 31,14-14-176</inkml:trace>
  <inkml:trace contextRef="#ctx0" brushRef="#br0" timeOffset="10540.4521">1016 13099 771,'0'0'80,"193"-21"-61,-43 16 46,29 2 2,18 1-26,0 2-3,-2 0-19,-17-1-19,-5-4-4,-15-4-71,-7-7-75,-10-7-215</inkml:trace>
  <inkml:trace contextRef="#ctx0" brushRef="#br0" timeOffset="25453.1741">15001 3534 112,'0'0'0</inkml:trace>
  <inkml:trace contextRef="#ctx0" brushRef="#br0" timeOffset="28163.2154">3477 4397 19,'0'0'134,"0"0"-82,0 0 39,0 0-23,0 0-8,0 0 7,0 0-4,-70-16-10,65 16 2,3 0-2,2-2 8,0 2-11,0-1-6,0 1-6,0 0-8,0-1-17,0 1 2,0 0-7,0 0 1,0 0-1,0 0-2,0 0-1,0 0-2,0 0 0,2 0-1,0 0-2,1 0 0,0 0 0,0 0 0,3 0-20,2 0-48,5 0-29,3 0-3,10-4-8,2-3-31,8-6-111</inkml:trace>
  <inkml:trace contextRef="#ctx0" brushRef="#br0" timeOffset="30080.0548">16220 4277 125,'0'0'42,"0"0"4,0 0-1,0 0 3,0 0-5,0 0-7,0-3-7,0 3-6,0 0 8,0 0 4,0-2 6,0 2 1,3 0-5,7 0-4,11-1-2,13-2-7,15 1 14,11-1 0,4 0 15,-1 0-16,0 1-5,-5-3-8,1 1 7,-1 1-15,-3 1 9,-6-1-6,-12 3-6,-10 0-11,-11-3 0,-7 3-1,-6 0-1,-3 0-2,0 0-4,0 0 3,0 0-6,0 0 6,0 0-1,0 0 4,0 0-1,0 0 3,0 0-5,0 0 3,0 0 0,0 0 0,0 0 0,0 0 0,0 0-1,0 0-6,0 0 3,0 0-6,0 0-3,0 0-4,0 0 4,0 0 2,0 0 7,0 0-2,0 0 3,0 0-1,0 0 3,0 0-7,0 0-10,0 0-21,0 0-14,0 3-40,0-3-13,0 3-60,0-3-115</inkml:trace>
  <inkml:trace contextRef="#ctx0" brushRef="#br0" timeOffset="34011.4579">5697 5227 520,'0'0'46,"86"-7"-27,-14-3 14,16-4 72,7 2 14,5-4-29,0 6-26,0 1-14,-3 3-12,-7 1 10,-10 2-14,-13 2-6,-12 1-8,-14 0-8,-13 0-3,-12 0-6,-11 0-2,-1 0 0,-4 0-1,0 0-1,0 0-2,0 0 1,0 0-1,0 0 0,-12 0 3,-10 0 0,-6 0 1,-7 0-1,-2 0-1,-5 0-1,-1 0 2,-6 1-4,1 5 3,-4 2 1,1 1-1,6 1 0,11-3-3,15 0 2,10-5 1,6-1 1,3-1 0,0 0 1,1 0 3,17 0 0,8 0 0,5 0-3,0 0 3,1 0 3,-8-1-4,-3-1-1,-8-1-2,-3 3 0,-6 0 0,-1 0 0,-1 0 2,-2 0-4,0 0 3,0 0-2,0 0-1,0 0 2,0 0 1,0 0-1,0 0 2,0 0-2,0 0-2,0 0 2,0 0 0,0 0 0,0 0-1,0 0 0,0 0 1,0 0-1,0 0 0,0 0-2,0 0 1,0 0 2,0 0-1,0 0 1,0 0-3,0 0 3,0 0 0,0 0 0,0 0 0,0 0 1,0 0-2,0 0 1,0 0 0,0 0 0,0 0 1,0 0 1,0 0-2,0 0-2,0 0 1,0 0 1,0 0 0,0 0 0,0 0 0,0 0 0,0 0 0,0 0 0,0 0 0,0 0 0,0 0 0,0 0 0,0 0 0,0 0 0,0 0 0,0 0 0,0 0-1,0 0 2,0 0-2,0 0 1,0 0 0,0 0 1,0 0-1,0 0 0,0 0 0,0 0 0,0 0 0,0 0 0,0 0 0,0 0 0,0 0 0,0 0 0,0 0 0,0 0 0,0 0 1,0 0-1,0 0 0,0 0 0,0 0 0,0 0 0,0 0 0,0 0 0,0 0 0,0 0 1,0 3-1,0-3 0,0 0-1,0 0 1,0 0 0,0 0 1,0 0-1,0 0 0,0 0 0,0 0 0,0 0 0,0 0 0,0 0 0,0 0 0,0 0 0,0 0 1,0 0-1,0 0 0,0 0 0,0 0 0,0 0 0,0 0-1,0 0-8,0 0-49,3 0-23,5 0-31,9 0-28,12-9-165</inkml:trace>
  <inkml:trace contextRef="#ctx0" brushRef="#br0" timeOffset="38084.5093">19431 5266 312,'0'0'54,"0"0"-36,0 0-5,0 0 52,0 0 22,0 0 3,96-31-12,-56 24-18,27 2-34,29-2 14,26-2 8,26 1 2,12 0 19,3-1-8,3-2-13,1 2-5,-5-3 6,-2 0-6,-18-1 7,-20 2-16,-22 1-13,-21 1 1,-12 2-10,-16 1-8,-14 2 0,-16 4-2,-14 0-1,-5 0-1,-2 0-5,0 0 0,0 0-16,0 0 0,-8 0-1,-12 0 14,-14 0 7,-10 3-5,-13-3-8,-12 0 10,-9 0 1,-13 0 2,-8-2 0,-8 1 0,-4 1 0,1 0 1,7 0 1,12 0-1,15 0 0,18 3 1,21 0 0,16-2 0,15-1-1,6 0 4,0 0 3,4 0-1,14 0-6,5 0 0,2-4 0,2-2 0,0 1 0,-6 2 0,1 0-1,-6 3 1,-5-1 0,-1 1 0,-4 0-1,-3 0-1,-1 0 1,1 0 0,0 0-1,-2 0 2,1 0-1,-2 0 1,4 0 0,-4 0 0,0 0-1,0 0 1,0 0 1,0 0-1,0 0 3,0 0-5,0 0 2,0 0 0,0 0 0,0 0 0,0 0 0,0 0 0,0 0 0,0 0 0,0 0-1,0 0 1,0 0-1,0 0 1,0 0 0,0 0-1,0 0 1,0 0-3,0 0 3,0 0 0,0 0 0,0 0 1,0 0-1,0 0 0,0 0 0,0 0 0,0 0 0,0 0 0,0 0 0,0 0 1,0 0-1,0 0 0,0 0 3,0 0-2,0 0-1,0 0 0,0 0 0,0 0-3,0 0 3,0 0 0,0 0 0,0 0 0,0 0 0,0 0 0,0 0 3,0 0-3,0 0 0,0 0-3,0 0 3,0 0 0,0 0 1,0 0-1,0 0-1,0 0 1,0 0 0,0 0 0,0 0 0,0 0 1,0 0 1,0 0-2,0 0 0,0 0-2,0 0 2,0 0 0,0 0 0,0 0 0,0 0 0,0 0 0,0 0 0,0 0 1,0 0 1,0 0-2,0 0 0,0 0-1,0 0 1,0 0-2,0 0 2,0 0 0,0 0 1,0 0-3,0 0 1,0 0 0,0 0 1,0 0 0,0 0-14,0 0-27,0 0-7,0 0-12,0 5-90,-10 0-105,-7-3-28</inkml:trace>
  <inkml:trace contextRef="#ctx0" brushRef="#br0" timeOffset="40806.5206">1204 11916 442,'0'0'171,"0"0"-4,0 0-47,0 0-7,0 0-32,0 0-42,0 0-26,-21 63 31,48 6 41,13 15-27,2 7-19,4 2-18,-9 0 8,-8-4-6,-8-6-11,-6-8-8,-9-10 1,0-14-1,-6-10-3,0-16-1,0-13-25,0-10-28,-9-2-3,-12-14-33,-2-19-74,-7-17 11,-1-7 4,-3-9-10,0-2-1,1-4 83,5 1-4,2-2 80,2 4 2,-1 4 2,1 3 3,-3 4 2,-2 5 8,2 6 27,-6 9-19,0 7-6,0 9-17,2 6 7,4 4 16,5 3-5,8 4 24,8 4 12,6 1 20,0 0-35,26 0-22,24 0 55,28 0 17,31-2 0,28-9-8,21-8-14,21-12-25,6-12 0,0-15-7,-5-13 9,-6-1-10,-13 8-8,-18 11-7,-27 18-9,-30 9 2,-30 9-9,-15 6-4,-22 3 1,-6 6-1,-9 0 0,-2-1 1,-2 3 0,0-2 0,1 2 2,-1 0-1,0-2 1,0 2 0,0-1-2,-1 1 0,-8 0 0,-3 0 1,4 0-3,1 0 1,2 8 2,4 9-1,1 10 0,0 13 0,12 17 11,12 17 13,7 11-11,0 10 9,-1 8 7,-3 1-14,0-2 0,-6-4-6,0-12 2,-2-10-9,-2-11 4,-3-6-5,3-7 4,-3-9-6,2-4-1,-2-6 4,-6-10-3,1-4 0,-3-9-1,-4-6 1,2-4-1,-4 0 0,0 0 4,0 0-3,0 0 5,0 0-3,0 0 0,0 0 0,-2 0-3,-9-1 4,-6-2-4,-8 0-2,-15 3 0,-19 0 2,-23 0-1,-28 6 1,-32 9-2,-25 8-8,-18 6-6,-9 5-6,15 4-1,15-4 12,25-7 8,23-10-3,22-5-12,18-5 1,18-2-5,10 0-12,9-5-9,14 2-12,7-2-11,6 1-29,12-1 5,0 0-4,0 0-34,5-6-12,10-7-18,-1 0 19,-6-2-104</inkml:trace>
  <inkml:trace contextRef="#ctx0" brushRef="#br0" timeOffset="42950.6851">1137 12536 153,'0'0'2,"-79"-148"0,37 60 45,0 4 41,4 2-10,2 13 8,3 12-7,6 13-29,3 10 6,5 8 10,1 8-11,9 7-6,3 3 14,3 5-12,3 3-25,0 0-25,1 11 0,22 19 0,10 17 12,10 15 48,3 14 16,1 13-4,0 10 18,-1 6-26,-2-1-15,-1 0-4,-6-7-31,-4-10-4,-5-12-3,-7-14-1,-4-14-1,-6-12 2,-6-9-6,1-11-2,-6-8 0,0-7 0,0 0 2,-3-7-2,-16-18-11,-8-12-12,-4-15-11,-6-16-4,-1-13-7,-4-7 6,-3-5-17,-1 4 9,3 2 12,6 6 23,10 5 2,9 6-1,6-2 0,7 3-7,1 3 10,0 5-2,2 11 10,-4 15-1,5 11 3,-1 8-2,2 7 1,0 7-1,27-1 0,25 3 0,33 0 18,45 0 30,33-6 12,32-14-4,15-18-28,3-16-9,-8-10 3,-7-1 22,-13 3-7,-15 5 10,-18 7-28,-25 8 0,-18 6-16,-25 10-3,-29 6 5,-25 9 0,-11 8-2,-15 0-1,-4 2 6,0 1-6,0 0 1,0 0 1,0 0-1,-11 0-2,-6 0 0,1 0 0,-1 7 0,1-1 0,5 5 0,2 9 2,4 15-2,5 25-1,11 29 7,25 23 20,15 14-11,0 4 6,2-4-5,-7-4-2,-10-6-1,-10-9-2,-6-8-3,-3-12-3,-4-15-2,2-10-2,-3-14 2,-4-11-3,2-9 0,-7-7 0,-1-13 0,-2-4 0,0-4 4,0 0-3,0 0 7,0 0 6,-5 0-2,-20-3-7,-16 2-6,-20 1 0,-25 7-1,-32 18 0,-37 8 1,-39 6 0,-31-1-1,-17 2 0,7-4-23,23-1 9,34-2 10,36-2 4,26-6 1,22-5 3,18-5-1,18-6-1,22-4-1,14-4-1,16-1-1,6 0-9,0 0-14,0-1-10,8-8-2,11 1 6,-2 1 3,-3 2 0,4 2 1,-3 1 3,1-2 6,-2 4 1,-1-3-10,-4 3-5,0-2 1,0 1 13,-2-1 9,1-1 6,-1-1-1,-2-1 1,2 2 2,-4 0 1,2 0-1,-1 0 0,2-1-1,3-1-2,-2 1-4,1 0 4,-2 3-7,0-2-6,1 2-5,-1-3-7,1 1 3,3 1 4,0 0 1,-1 0 2,0-1 3,-2 3-1,-2-1 3,-1-1-2,4 0 3,-2 2 3,3-5 5,-3 4 1,0-2 2,-2 2 1,1-2 1,2 1 0,-1-3 0,0 2 1,2-1-1,-1-1 0,0 3 1,-1-1-1,-1 1 0,-2 1 0,0 1-1,5-2 1,-1-1 1,-1 2-1,-2 1 0,1-3 0,-2 3 0,0-2 0,1 0 0,1 2 0,-1-1 0,1 1 0,-4 0 0,2 0-4,0 0-2,-1 0 3,2-2 2,0 2 0,-1 0 1,0-1-1,-3 1 1,2 0-2,-1 0 1,1 0-3,-1 0 4,1-1-1,1 1 1,-3 0 0,0 0 0,0 0 0,0 0 0,0 0 0,0 0 0,3-2 0,-3 2 0,0 0 0,0 0 0,0 0 0,0-1 1,3 1-2,-3-2 2,0 1 0,3-1 2,-1 0-3,2-1 2,-3 1-1,-1 0 1,2 2-2,-1-3 3,1 2-2,-1-1 2,1 1-1,-1 1 0,-1 0-1,0 0 0,0 0 1,0 0 1,0 0 0,0-2-2,0 2 2,0 0 0,0 0 1,0 0-1,2-1-1,-2 1 0,0-3 0,3 1-1,-2 2-1,1-2 0,-2 2 2,0-1-2,1-1 1,-1 2-1,0 0 1,2 0-1,-2 0 0,0 0-4,0 0-16,0 0-4,0 0-1,0-1-39,0-1-73,1-4-116,1-2-272</inkml:trace>
  <inkml:trace contextRef="#ctx0" brushRef="#br0" timeOffset="57964.1119">17960 5937 498,'87'-3'210,"10"-6"-166,11-1-40,2-2 5,-6-3-7,-18 2 37,-20 4 5,-21 2-23,-20 2-10,-12 4-11,-10 1 6,-3 0-10,0 0 4,-23 0-11,-18 0 7,-16 0-8,-14 0 3,-11 0 9,-9 4 5,-9 3 11,-3 4 7,2 5 2,4 1 0,16 0 3,24-5-14,25-3-6,19-6 3,13-3-6,11 0 51,25 0 2,18-15-41,9-2-11,7 0 17,0 0-10,1 0 4,-2 1-8,-9 2-3,-10 6-6,-12 2 0,-13 3 0,-13 3-7,-9 0-38,-3 0-13,-17 9-11,-21 12 53,-18 1 7,-13 1-2,-11-2 7,-2-2 4,-1 0 1,5-4 11,17-2 0,18-6-2,25-3 0,18-4-9,0 0 42,24-6 12,14-10-55,6 0 0,-2 3-1,2 0-1,-6 2-2,-2 4-24,-5 2-11,-4 3-21,-3 2-20,-7 0-11,-3 0-52,-4 0-39,-4 0-60</inkml:trace>
  <inkml:trace contextRef="#ctx0" brushRef="#br0" timeOffset="61142.0974">13763 6721 519,'0'0'32,"0"0"-15,0 0 1,0 0 28,0 0 30,0 0 3,0 0-48,-39-28-25,34 26 1,0 1 0,5-1 5,0 1 19,0 1 23,0-1-12,0-1-7,0 0 8,22-1 14,14 1 1,18-4-8,17 0 8,11 1-14,2-3 4,-3 2 7,-9 0-11,-9 1-8,-6 2-2,-11-1-10,-12 0-11,-8 1-4,-11 3-7,-11 0-2,-2 0-8,-2 0-50,0 0-52,0 0-32,0-2-22,0-5-57,0-1-110,0-4-81</inkml:trace>
  <inkml:trace contextRef="#ctx0" brushRef="#br0" timeOffset="61802.0604">17519 6656 492,'0'0'399,"0"0"-293,0 0-28,89-22 38,-33 9-3,6 1-19,2 4-16,-7 4-38,-5 2-15,-4-1-17,-3 1-3,1 2-5,-4 0-7,-2-2-44,-1 1-28,-3-2-18,-2 0-13,-1 1-29,-3 1-79,2 1-28,-5 0-16</inkml:trace>
  <inkml:trace contextRef="#ctx0" brushRef="#br0" timeOffset="63016.8606">4363 7475 430,'0'0'312,"118"-2"-235,-48 2 23,5 0 6,-5 0-11,-9 0 2,-3 0-32,-13 0-27,-8 0-14,-10 0-11,-12 0-7,-12 0-4,0 0-1,-3 0-1,0 0 0,0 0-15,0 0-16,0 0-20,0 0-33,-3 0-11,-15 0-48,-9 1-62,-7 6-78</inkml:trace>
  <inkml:trace contextRef="#ctx0" brushRef="#br0" timeOffset="63774.423">3872 8210 194,'0'0'156,"0"0"-25,0 0 3,0 0 20,0 0-34,0 0-20,36 0-41,6 0 16,9 0 8,4 0-11,5-2-16,2-7-12,-1 0 7,-4-3-13,-5 2-12,-13 2-6,-9 4-8,-15-1-9,-3 2-2,-9 3-1,-3-4-2,0 4-15,0 0-15,0 0-5,0 0-3,-2 0-4,-7 0 9,-4 0-13,-2 4-7,-6 2 4,-3 3-17,-2 1-17,1-1-44,-2-4-153,5-2-133</inkml:trace>
  <inkml:trace contextRef="#ctx0" brushRef="#br0" timeOffset="66963.514">14149 4421 524,'0'0'126,"0"0"-87,0 0 74,0 0-13,0 0-12,102 0-7,-37 0-2,19 0-9,11 0 0,13 0-22,7 0-6,5 0 0,3-1-1,2-5-11,-4 3-2,-6-3-10,-9 1-3,-24 2-5,-17 0-7,-23 0 10,-18 3-10,-15 0-3,-8 0 0,-1 0-8,0 0-9,-6 0-7,-19 0 6,-12-2 15,-15 1 3,-8-3 6,-13 1-2,-12 1-4,-12 2 5,-6 0-5,-2 0 0,8 0-4,13 7 4,13-1 0,22-1 0,19-4 0,18 1 1,11-2 0,1 0 10,6 0 8,27 0 9,22 0-13,25 0-8,15-5 3,9-1 3,-2 1 6,-6 0-8,-11 3-2,-17 0 1,-19 1-9,-18 1-1,-12 0-1,-11 0 0,-7 0-3,-1 0-3,0 0-13,-5 0-6,-18 0 11,-11 0 15,-15 4 1,-13-1 0,-8 0 0,-3 1 5,6-1-6,16 0-3,20-3 3,16 1 0,11-1 2,4 0 7,0 0 1,0 0 5,1 0-3,14 0-4,1 0-4,4 0-4,-2 0-1,-2-1 1,-7 1-12,-1 0-3,-4 0 1,-4 0-2,0 0-8,0 0 5,0 0 1,0 0 1,0 0-1,0 0 2,-3 0 1,-6 0 2,-8 0 4,-4 0-4,-2 0-5,-4 0-18,2 0-35,0 0-49,2 3-6,-1 0-36,2 0-34,7-3-50</inkml:trace>
  <inkml:trace contextRef="#ctx0" brushRef="#br0" timeOffset="68071.9372">3082 14071 984,'0'0'119,"0"0"-74,0 0 61,0 0-9,0 0-23,0 0 6,-64 52-19,86 49 26,8 22-33,-2 8-5,-1-1-33,-4-8-3,-9-3-6,-5-13-7,-3-16 1,-1-18-1,-2-24-29,4-20-30,-4-17-39,2-11-56,-2-20 5,1-26-22,-2-26-97,-2-17 28,0-13 94,-8-9 36,-11-1-97</inkml:trace>
  <inkml:trace contextRef="#ctx0" brushRef="#br0" timeOffset="68685.9517">3129 14357 129,'-17'-75'57,"-4"12"62,-2 10-109,-5 13 26,3 12 66,4 9 11,9 9 17,3 3-20,8 7-36,1 0-8,10 0-30,32 0 23,28 8 17,31 3 14,23-3-12,15-6-19,17-2-9,7 0 4,-2-7-9,-7-8-4,-17-3-11,-25 1-8,-21 4-2,-18 0-9,-28 2 1,-18 3-10,-15 3 4,-8 3 6,-4 1-8,0 1 2,0 0-5,-4 0-1,-10 13 0,-4 18 3,-1 17 3,1 21 5,6 15 3,4 14 7,4 8-7,0 1 0,4-1-3,0-6-10,0-7 10,4-4-7,2-6-2,0-11 0,0-7-2,3-16 0,1-7 3,-1-15-2,-1-7-1,-5-9 1,-1-7 0,-2-4-1,0 0 1,0 0 3,0 0-1,0 0-2,-14 0 0,-10 0-1,-7 0 1,-8 0-1,-11-2-1,-12 2-1,-16 0-1,-23 0 3,-24 0 0,-21 0-6,-19-5-1,-11-1-14,-1 0 2,5 2 1,20 3 4,30 1-5,31 0-48,31-4-64,30-4-114,26-4-73,5-6-302</inkml:trace>
  <inkml:trace contextRef="#ctx0" brushRef="#br0" timeOffset="70630.0455">2927 14302 577,'0'0'145,"0"0"-37,0 0-1,0 0 27,0 0-18,0 0-32,-21 20-44,21 40 39,3 21 42,9 14-52,-5 5-22,2 0-21,-3 3 11,-2-8-17,1-4-11,-2-9-5,0-14 1,1-15-5,1-15 0,0-14 1,-4-9-1,1-8-13,-2-5-6,0-2-4,0-3-1,0-17 0,-5-13-33,-4-7 3,0-10 21,-2-8-2,4-8-7,-2-2 1,-5-1 12,6 2 13,-3-2 4,-2-4-8,3 0 15,-4-1-3,0 4 8,1 3 9,-4 7-9,9 8 3,-5 10-3,-1 6 0,2 8 3,-1 5-3,3 3 3,3 4-1,0 6-1,4 4 0,3 3 4,0 2 0,0-1-5,0 2 0,0 0-1,0 0-3,0 0 2,0 0-5,21-3 7,13-4 5,18 0 7,20-1-3,17-3-1,13 0 2,16-5-3,6 1 15,8-4-6,1-2-4,0 2 1,-5-1 3,-19 4-3,-21 5-3,-24 2-3,-22 3-3,-21-1-4,-8 5 2,-7-1-2,2 2 4,2-5-2,4-1 2,6-3 1,-2-1-5,-3 0 0,0 5 0,-5-2 1,-5 6 2,-4 1-3,-1-3 14,0 4 2,0-1-3,0 1 1,0 0-5,0 0 2,0 0-2,0 0 0,6 0-6,8 10-1,7 16-1,4 10 1,6 12 3,-1 14 11,0 13 10,-2 8 8,1 13-18,-4 1 10,-4-2-6,-6 0-11,-6-9-2,-9-2 2,0-2-5,0-7-1,0-4-3,-7-13 3,2-16 0,0-15 1,1-15-4,3-7-1,1-5 1,0 0 1,0 0 1,0 0 0,0 0 0,0 0 0,-2 0-1,1 0 1,1 0-4,-2 0 4,2 0-1,-1 0-1,1 0 1,-2 0-1,-5 0 0,3 0-1,-7 0-1,-6 0 2,-5 0 1,-6 6 0,-10 3-1,-14 6 0,-15 2 4,-15 0-4,-19 3 0,-16-4-2,-13-6-11,-10-5-16,4-5-27,20 0-36,22 0-6,27-8-2,22-6-78,20 5-38,11-6-143,13 0-204</inkml:trace>
  <inkml:trace contextRef="#ctx0" brushRef="#br0" timeOffset="76763.5353">17021 3631 216,'0'0'404,"0"0"-378,0 0 1,118-17 48,-53 15-2,17-1-8,10 0-3,7-1-28,-3 0 2,-7 1 12,-11 0-16,-14 0 4,-19 3-22,-17 0-13,-15 0-1,-8 0-11,-5 0-39,-2 0 6,-21 0 20,-10 7 16,-9 2 1,-7 0-5,2-2 12,-3 0 1,7 0-1,4-1 1,6-1-1,9-1 8,12-4-2,10 0 6,2 0 18,7 0 16,22 0-9,13-4-31,13-1-6,5-1-4,-2 3-14,-5 2-21,-6-1-25,-4 2-61,-8 0-109,-6 0-155</inkml:trace>
  <inkml:trace contextRef="#ctx0" brushRef="#br0" timeOffset="78961.5068">13148 5165 135,'0'0'160,"0"0"-132,0 0 5,0 0 63,0 0 3,0 0 21,-11 0 2,11 0-32,19 0-20,20-8-27,18 1-14,24-2 12,18-1 4,13 0 16,3 0-7,0 0 3,-7 1-7,-9 2-11,-13 1 1,-12 2-25,-19 2 13,-11 0-18,-14 1-5,-14 1-5,-8 0-1,-6 0-7,-2 0-17,0 0 2,-2 0-1,-16 0 6,-13 0 15,-15 5 3,-12 2 1,-8-1 3,-6 2 1,-5 0-3,2 3-2,1-1 0,6 1 0,10 1-2,16-5 2,16 0 1,16-6 0,10-1 1,0 0 9,22 0-2,25 0 7,25-3-7,17-4-3,10-1 2,1-1 7,-8 4 2,-13-2-12,-9 2-4,-12 5 5,-11-1-4,-14 1-2,-14 0-3,-10 0-8,-9 0-28,0 0-2,0 0-15,-21 0-11,-15 0 41,-10 6 4,-8-1 13,-7 1 6,-4 2 3,-8 1 2,-5 2 0,2 0-1,6 0 0,13-3 5,17-2-3,11-2 3,13-2 1,9 0-3,4-2 1,3 0-5,-3 0 0,3 0-33,-2 0-79,1 0-78,1-2-79,0-4-111</inkml:trace>
  <inkml:trace contextRef="#ctx0" brushRef="#br0" timeOffset="101768.7006">12194 17198 157,'0'0'61,"0"0"-21,0 0-3,0 0 8,0 0-6,0 0-5,0 0-8,2 0-15,-2 0-3,0 0 1,0 0 6,0 0 8,0 0 0,1 0 0,-1 1-1,1-1 7,3 2 20,-3-2-7,3 0-4,2 0-7,-1 0-4,1 0-4,0 0-10,1 0 4,1 0-7,-1 0 2,1 0 6,-1 0 1,2 0 8,-2 0 2,3 0-12,-2 0-4,-1 0-2,0 0 6,-4 0-2,0 0-8,0 0-7,-1 0 0,0 0-2,-2 0-8,0 0-35,0 0-52,0 0-50,0 0-20,0 3-157</inkml:trace>
  <inkml:trace contextRef="#ctx0" brushRef="#br0" timeOffset="104497.2328">14372 18372 404,'0'0'177,"0"0"-177,0 0-27,0 0-6,80-15 33,-79 15 11,-1 0-11,0 0-16,-4 4-73,-6 1 11,-2 1 35,-1-3 17,0 0 8,4-3 18,-1 0 14,4 0 33,2 0 9,1 0 14,1 0-8,2 0 2,0 0 19,0 0-7,8 0-5,5 0-49,5 0 3,1 0-15,-2 0-1,1 0-5,-3 0 3,-3 0-7,-2 0 0,-2 0-11,-4 0-13,-1 0-47,-3 3-48,0 7-35,0 0-70</inkml:trace>
  <inkml:trace contextRef="#ctx0" brushRef="#br0" timeOffset="105426.4531">14386 18483 29,'0'0'485,"0"0"-350,0 0-95,0 0 13,0 0 9,0 0-15,45-10-5,-33 7 1,2 3-30,-2-2-5,-3 2 2,-2 0-2,-3 0-3,-4 0-5,0 0-8,0 0-7,0 0-2,0 0 3,0 0 0,0 0 1,0 0-4,-2 0-4,0 0 6,-1 0-9,0 0-7,0 0-2,2 0-2,1 0-9,-3 0-24,3 0-4,0 2-51,0 1-79</inkml:trace>
  <inkml:trace contextRef="#ctx0" brushRef="#br0" timeOffset="108146.1791">15559 16978 95,'0'0'0</inkml:trace>
  <inkml:trace contextRef="#ctx0" brushRef="#br0" timeOffset="119237.6222">13687 10687 19,'0'0'40,"0"0"-10,0 0-26,0 0-4,0 0-11,0 0-17,-94 6 25,79-6 3,0 0 0,3 0 4,-2 0-2,3 0 11,0 0 3,1 0 7,3 0-2,1 0 0,3 0 16,1 0-7,2 0-10,-2 0-2,0 0-10,1 0-3,1 0 9,0 0 11,0 0-7,-1 0 3,1 0 0,0 0 0,0 0-2,0 0 0,0 0 12,0 0-4,0 0 4,0 0-6,0 0-15,0-1 4,0-1-4,6 1-6,6-1 2,4 2 9,1 0 1,1 0 0,-2 0 2,4-1-2,-3 0-3,0 0-5,-1 1-2,-4 0-3,0 0 1,-1 0-2,-2 0-1,-2 0 2,0 0-3,-2-2 2,-1 2-2,-1 0 1,-1 0 0,-2 0-1,0 0 1,0 0 2,0 0-3,0 0 0,0 0-3,0 0 3,0 0 4,-5 0 5,-4 0-9,-2 0-6,0 0 6,3 0 0,1 0-2,3 0 2,1 0 0,1 0 0,2 0 1,0 0 0,0 0-1,0 0 0,0 0-3,0 0-1,0 0 4,5 0 8,6 0-5,5 0 8,-2 0 4,0 0-5,1 0 8,-4 0-5,-1 0-1,0 0 1,-6 0-7,-2 0 0,-1 0-5,-1 0-1,0 0-1,0 0 1,0 0 0,0 0-2,0 0 2,0 0 2,0 0-2,-1 0-1,-8 0-3,0 2-16,-3 0-5,-1 2 9,4-2 0,1-1 4,5-1 3,2 0 8,1 1 0,-2-1-1,2 0 1,0 0 1,0 0 0,0 0 0,0 0-2,0 0-2,0 0-1,0 0 0,0 0 3,0 0 1,0 0-3,0 0 3,0 0 1,0 0 1,0 0-1,0 0 0,0 0 1,0 0-1,0 0 0,0 0 0,0 0 0,0 0 0,0 0 0,0 0-1,0 0 0,0 0 1,0 0 2,0 0-2,0 0-1,0 0 1,0 0 0,0 0-1,0 0-15,0 0-5,0 0-6,0 0 7,0 0 4,0 0 1,0 0 1,0 0-9,0 0 0,0 0 9,0 0 0,0 0 2,2 0 7,-2 0 4,0 0-17,0 0-9,0 0-5,1 0-12,-1 0 15,2 0 17,-1 0 1,1 0-1,0 0 3,0 0-3,1 0 9,0 0 2,-1 0 1,1 0 0,0 0 0,0 0 0,-2 0 0,1 0-1,-1 0-18,-1 0-18,2 0-18,-1 0-28</inkml:trace>
  <inkml:trace contextRef="#ctx0" brushRef="#br0" timeOffset="124911.6859">14695 11551 454,'0'0'15,"0"0"-12,0 0 30,81-54 9,-59 43 11,-3 3-3,-2 1-7,-2 3-22,-2 2-12,-2 1-5,-2 1 0,-3 0-1,-3 0-3,-3 0 0,0 0 0,0 0 2,0 0-1,0 0-1,0 0-12,0 0 8,-12 0 1,0 0-3,0 0 2,-3 3-1,5-1 1,0 1 2,0-2 2,3 2 0,1-1 3,3 0-3,1-2 0,2 0-1,0 0-3,0 0-3,0 0-6,0 0 1,0 0 2,0 0-1,0 0-1,0 0-2,0 0 6,0 0-5,0 0-5,0 3 2,0-3 3,0 0-3,0 0 0,0 2 2,0-2-9,0 0-2,0 1 8,0-1 0,0 1-8,0 1-30,0-1 1,0 2-2,0-2-1,0 2-28</inkml:trace>
  <inkml:trace contextRef="#ctx0" brushRef="#br0" timeOffset="206966.0935">22276 10751 551,'0'0'44,"0"0"-25,0 0 20,0 0 37,0 0-4,0 0-9,0 0-50,3-21-10,-3 21 0,0-3 4,-2 2-4,-1-2 4,-4 1-1,4-1 6,0 3 5,-2-3 1,-1 2 7,3 0 1,-1-1-11,1 1 4,0-1-4,1 2-7,2-1-5,0 1-3,0 0 0,-1 0-37,-4 0-120,1 0-158</inkml:trace>
  <inkml:trace contextRef="#ctx0" brushRef="#br0" timeOffset="210880.8178">22318 10807 219,'0'0'87,"0"0"-62,0 0-1,0 0 13,0 0 3,0 0-14,-2-5-8,0 5-3,0-2 19,2 1 6,-2 1 3,2-2 2,-1-1-4,-1 2-8,1-3-11,-2 1-9,1 2-4,0-1 3,-2 1-2,2-1-5,-1 1 2,0 0 1,0-2 6,-1 1-5,0-2 3,-2 2-3,1-1 6,-1 0 5,1 0-10,-3-1 4,2 1-2,-2-1 0,1 1 1,-5 0-5,1 0 9,-2 0-6,1-2 1,-2 3 5,1-2-2,0 1 3,1 0-5,3 3 2,0-4 1,-2 3-2,4 1-6,-3-2-2,-3 2-1,0 0-1,-4 0-3,3 0 2,-5 0 4,4 0 3,-3 0 2,3 0 7,0 0 0,3 0-1,3 0-1,-4 0-1,3 0-6,-1 0-2,2 0-2,-2 0-1,-2 0-3,4 2 0,-2 0-1,1 1 0,1 0 0,0-1 2,-1 1 2,1-1 4,3 0 2,0 3-3,-2 0 0,1-1-2,1-1-3,-2 1 0,-1 2-1,2-1-1,-3 1 0,-2 0 2,1 0-2,1 2-1,-2-2 2,3 0-1,0-1 1,1 0-2,1 1 4,1 0-1,0-2 1,0 2-1,-1-2 2,-1 3-5,2 0 5,-3 1-4,2-1 1,-4-1 2,2 0-2,3-3-1,-2 2 0,1-1 0,3 0 1,-2 0-1,2 1 1,-2-1 1,-2 0 0,1 0-3,-2 2 3,-1 2-1,1-1 1,2-2-3,0 2-1,1 1 1,2-3 0,-1 3 0,1-1 1,-1-1-1,2-1 0,0 3 0,0-3 0,-2 2 1,2-1-1,-1 0 1,1-1 0,2 2-1,-1 0 1,-1 3 1,0 0-2,0 0 1,-1 1 0,0 1 0,1-1 0,0-2 0,0 2-1,1 0 1,1-1 0,1 1 2,-3 0-3,3 1 1,0-3 1,0-1-2,0-1-1,0 3 1,0 1 1,0 1 3,0 3-2,0-1 6,0 0-6,0-1 0,0 5 1,3-1 1,1 0 0,-1-2-3,0-2 1,0-2-1,1 1 0,-1 1 4,2-1-4,2 4 1,0-2 0,1 4-2,1 2 4,-3-2-2,2-1 1,-1-3 0,-4-1-2,1-3 0,-1-2 1,-1-2 2,1-2-4,-1 0-2,-1-1 2,1 1 2,-2-1-1,0 0 0,3 0-1,-3-2 0,0 1 0,0-2 0,0 0 1,0 0-1,0 3 0,0-3 1,0 0-1,0 0 0,1 0-1,-1 0-1,0 0-4,0 0-2,0 0-8,0 0-8,2 0-16,5-12-31,2-8-120,3-6-142,1-3-447</inkml:trace>
  <inkml:trace contextRef="#ctx0" brushRef="#br0" timeOffset="212343.9114">21510 10867 577,'0'0'437,"0"0"-369,0 0-7,0 0 21,0 0-52,0 0 42,17 112 3,-5-44-16,-2 3-29,0 3-4,-2 0-8,1 7-3,3 2 4,3 4-2,3 0 1,0-6-2,1-8-7,-4-3 4,1-7-3,-2-2-4,-2-5-2,-3-5 0,-3-8 4,-1-2-6,1-9 1,-4-6-2,-1-11-1,-1-5 0,0-6 0,0-4-2,0 3-13,0-3-2,0 2-1,0-2 1,0 0-6,0-9-9,0-13-23,0-10 3,0-10-14,0-13 30,0-12-26,0-11-38,0-9 3,0-5 22,0-9-3,0 1 40,-3 5 32,-5 7 6,-1 10 5,-3 6 15,-5 3-18,1 6 17,-5 6-6,-2 6-10,6 7 0,0 8-2,5 10 1,1 5 8,3 5-4,-1 4 6,-1 0-7,2 4 6,1-1-5,4 4 7,1-1 4,2-1 3,0 1 2,0 1-8,0 1-3,0 0 12,0 0-8,5 1-6,18-2-1,12-1-2,14-2 4,14-2 6,13-3-1,7 0 14,7-4-19,1 0 6,-2 0 4,-5 0-10,-7 1 4,-9 2-1,-14 3 5,-11 8-3,-12 1-7,-12 2-5,-8 0-1,-6 0-2,-5 0-1,0 0-2,0 0 3,0 0 1,0 0 1,0 2 2,0 6 2,0 2 2,0 7-2,-4 11 1,4 17 3,0 21 24,0 17-8,12 16 0,15 13 18,3 6-12,1 1-3,-3 2-10,-8-6-9,-4-8-2,-7-8-2,-1-14 2,-3-12-1,0-7-2,-2-9 0,3-11-1,-3-8 0,0-10-1,-3-4-2,0-10 2,0-4-1,0-5-2,0-4 2,0 0-2,0 1 2,0-2 2,0 1-3,0 1-2,-6 0 2,-9-1-1,-7 1 5,-7 0-3,-9 0 0,-6 1 0,-13 0-1,-14 1-1,-15-1 0,-16 0 0,-10 0 2,1 0-2,4 2 0,16 0 1,16 0 2,18-3-3,14-2 2,11 0-2,16 0-6,4 0-4,7 0-3,2 0-9,2-6-14,-1-4-26,2-3-46,0-4-17,-1 0-109,-2-3-139,-4-5-339</inkml:trace>
  <inkml:trace contextRef="#ctx0" brushRef="#br0" timeOffset="212925.1817">20679 11342 378,'0'0'74,"0"0"-39,0 0 18,0 0-12,80-28 14,-37 18 3,5-2-45,1 0-8,-4 1 16,-4 2 2,-6 1 5,-3-1-8,-2 4-5,0-1-3,-2 0-7,-1 1-5,-3 1 0,-7 1 0,-8 0 1,-5 3-1,-3 0-12,-1 0-60,0 0-60,0 0-7,-7 0-96</inkml:trace>
  <inkml:trace contextRef="#ctx0" brushRef="#br0" timeOffset="213303.4692">21150 11219 212,'0'0'86,"0"0"-19,0 0 7,0 0-10,0 0-14,0 0-30,62-21-17,-56 21-3,4 0-1,1 0-7,4 0-10,6-1 0,4-2 9,-1 1 2,-2-1 7,-5 1 4,-4 0 5,-2-1 11,-4 1 4,5-2-6,-2 0 12,8-3 8,2 1-18,2 0-2,2 0-12,-3 3-6,0 1-27,-4 0-100,-4 2-100</inkml:trace>
  <inkml:trace contextRef="#ctx0" brushRef="#br0" timeOffset="218138.648">17950 1983 232,'0'0'264,"0"0"-200,0 0 53,0 0-1,79-2-18,-7-1-6,28 1-14,25 2-28,27 0-11,29 9-8,26 11-9,24 2 0,18 2-8,6-1 6,-4-5 18,-17-4-2,-28-4-1,-30-5-16,-34 0-8,-29-5-7,-22 2 0,-25-2-4,-22 0 3,-23 0-2,-12 0-1,-9 0-1,-3 0-19,-28 0 2,-19 0 13,-18-2-1,-16-3-7,-11-3-13,-12 1 17,-20-1 9,-12-1 2,-19-2 2,-12 1-4,-6 4-1,-6 1 1,1 1 1,1 2-1,7 2 1,17-3 2,25 3-3,36 0 0,34 0 0,32 0-1,24 0 2,13 0 0,46 0 17,39 3-7,43-1-9,35-2 4,17 0-2,9 0-4,-8-2-1,-10-3 1,-19 3 0,-19 2 0,-20 0-38,-24 0-94,-25 0-79,-32 0-208</inkml:trace>
  <inkml:trace contextRef="#ctx0" brushRef="#br0" timeOffset="221733.0807">17879 2288 92,'0'0'227,"0"0"-227,0 0-12,0 0 12,0 0 2,0 0-2,0 0-43,38 8-119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2-28T10:47:17.9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14255 3310 822,'0'0'148,"0"0"-146,0 0 29,101-8 44,-32 0-11,18-2 47,22-2-52,22 3-10,21 0-9,13 1 6,0 3-2,-6-1-7,-14 2-13,-17-1-13,-17 0-4,-22 3-1,-20 0-5,-24 1 0,-20 1 0,-17 0-1,-8 0-4,0 0-19,-5 0-17,-23 0 8,-22-2 15,-15 1 13,-20-2 3,-15 3 1,-13 0 0,-14 0 6,-15 4-5,-4 8-1,-8 1-1,5 3 0,13-2 1,14 1-4,20-2 4,22-3 2,23-3-2,28-2 3,19-5-6,10 0 8,33 0-1,36-10 16,40-5-15,35-4 5,24 3 8,17 1 5,0 0 2,-8 0 0,-12 6-12,-23 3 4,-21 3-6,-24 3-7,-29 0-1,-26 0-3,-21 0 0,-17 0-3,-4 0-9,-4 0 1,-29 3-10,-25 0 14,-30 0 7,-23 1 6,-19 0-5,-13 4 5,-7 1-6,14 0 7,22-2-7,32-1-3,37-3 1,29-3 2,14 0 1,2 0-1,15 0-4,18-3 3,19-3-15,18-2-34,9 2-46,0 5-80,-10 1-123,-20-1-241</inkml:trace>
  <inkml:trace contextRef="#ctx0" brushRef="#br0" timeOffset="2745.7116">11110 5715 836,'0'0'80,"0"0"-68,0 0 69,0 0 26,95-25-3,-8 14-44,42 2 42,40 2-42,28 1-5,16 2 12,-1 0-26,-11 4-5,-10 0-4,-19 0-3,-13 0-16,-26 0-4,-31 0 3,-25 0-6,-28 4 1,-16 0-7,-12-1 1,-6-2 1,-8-1-2,-4 0-2,-3 0 2,0 0-1,0 0-4,0 0-6,0 0 3,0 0-2,0 0-1,-4 0-3,-11 0-5,-8 0 10,-15 0 4,-12 0 2,-18 2 3,-17 5-1,-19 0-1,-19 3 1,-10-1-8,-11 2-1,-5-2-2,7-1 3,5 3 1,13-3 8,21 1 0,22-3 0,28-2 1,24-3 2,22-1-1,7 0 8,27 0 24,41 0-13,49-9-10,47 1-8,37-2 13,26-2 1,15 3 4,5-2-9,-1 2-9,-18 5 8,-17 1 10,-25 3 7,-29 0-17,-26 2-10,-37 4-1,-31 2 2,-31-3-2,-20-1-4,-12-2-1,0-2-5,-21 0-8,-23 0 3,-21 0 11,-25 0 4,-25-2 1,-18 1 1,-24-1-2,-16 2-4,-9 0-2,-10 0 1,-11 6 0,-8 5 3,-1 0-6,1 1-6,10-2 0,12-2 5,24-1-9,25 0 6,30-3 11,26-2 1,29-2 0,24 0 3,16 0-2,12 0 1,3 0 7,0 0-6,0 0 5,6 0-8,4 0-3,4 0 2,5 0 0,2 0 0,0 0 0,-1 0 0,1 0 0,-2 0 1,-3 0-1,-4 0 1,-2 0 0,-4 0-1,-3 0 0,-3 0 1,0 0 0,0 0 1,0 0-1,0 0 0,0 0 1,0 0-1,0 0 0,0 0-2,0 0 2,0 0 0,0 0 0,0 0-2,0 0 1,0 0-1,0 0 1,0 0-1,2 0 0,-2 0 0,0 0 0,0 0 1,0 0-1,0 0 1,0 0-1,0 0-1,0 0 1,0 0-1,0 0 1,0 0 1,0 0-1,0 0-1,0 0 1,0 0-1,0 0 0,0 0 2,0 0-1,0 0 0,0 0-1,0 0-4,0 0 1,0 0 0,0 0 0,0 0-1,0 0-1,0 0 1,0 0 2,0 0 1,0 0-1,0 0-1,0 0-1,0 0 2,0 0 0,0 0 1,0 0-1,0 0 0,0 0-1,0 0-3,0 0-3,0 0-4,0 0-1,0 0-1,0 0 0,1 0-2,-1 0 2,2 0-5,-1 0 3,2 0-21,1 0-52,1 0 12,-2 0-6,-2 0 15,1 0-14,-2 0 37,3 0 20,0 0 12,0-3 4,0 0 10,0 0 3,0-1 0,-2 3 1,1-1 3,1 2-2,-2-1 0,-1 1-1,0 0-1,0-1-3,0 1-4,0 0-24,0 0-11,0 0-3,0-2 10,0 2 8,2-1-1,-1 1-4,1-1-16,2 1 6,1-1-4,-2-2-31,3 1-98</inkml:trace>
  <inkml:trace contextRef="#ctx0" brushRef="#br0" timeOffset="92295.7519">21306 4646 802,'0'0'11,"0"0"-11,0 0 3,0 0-1,-59-81 6,30 66 11,-6 1-5,-6-1-5,-5 1 6,-2-4 15,2 2 23,2-4-21,0-1 5,0 1-3,3-1-6,-4 1-14,2 5 6,-3 1-5,-4 2 5,-4 4-1,-4 2 1,-1 3 0,-5 3-6,2 0-6,-3 0 1,-2 0 0,0 8-8,-3 1 0,0 0 1,-2 2 0,-3 3 2,0 0 2,5 0-2,-1 2 0,-2 4-4,-5 0 8,-4 5 2,-1 2 4,-2 2-5,7 4 7,4 1-6,3 1 7,4 2-8,6 5-4,3 0 8,4 2 2,2 1-5,1-2-1,1 3-2,2-1 3,2 5-7,1 3 2,2 1-3,2 1 6,5-1-2,1-1-2,4 2 5,1 0-7,-1 6 12,-2 2-10,3 5 8,0-1-2,1 6-3,5 2-3,2-3 2,5 3-2,4-4-2,7-1 0,3 0 1,3 1 2,0-4-3,5 1-1,7 2 4,3-6-2,0 1-2,2-1 1,2 2 2,3-4-1,5-3 0,1 2-3,2 2 4,0 1-2,3 0 0,0-5-1,5-8 4,4 0 0,0-1-4,4-2 11,2-1-3,5-1 4,5-2-8,5 0 0,1-3-3,1-3-1,-2-2-1,-1-3 5,-2-3 1,-4-1-6,-1-1 0,2-3 3,2 0 1,3 0 2,2-2-3,2 1-3,1-4 1,3-3 0,0 0 3,5-2-4,5-2 3,1-7-1,4 1 1,0-4 1,6-3 2,1 0 1,-4 0 2,-9 0-2,-7 0-4,-2 0 5,4 0-7,3-2 0,6-6 3,2 0-3,0-1-1,0-3 6,-3-2-6,2 1 4,-6-1 2,0-1-1,3-4 0,-7-3-1,-1-1-2,-9-2 1,-7-5 1,-3-3-3,1-2 2,2-1-3,9-2-2,3-2 2,2-7 0,0-1-1,-2-6 1,-7-4 0,-9-3 2,-4-4 2,-9-13-6,-5-8 4,-8-7-1,-7-3-1,-10 0 0,-5 1-1,-5 3 1,0 5-1,-7 0 1,-7 4 0,-4 4-1,0 3 1,-1 1-4,0 0 4,1-2 1,-2-3 0,0-3-1,-5-1 0,25 84-1,-58-179 0,27 92-1,1 7 2,1 10 2,5 8-1,1 6-1,-1 5 0,3 7 0,-2 3-2,-1 10 0,0 2 1,-4 7-6,-5-2 4,-6 4 2,-10 1-1,0 0 0,-5-1 2,-1 3 1,1 0-1,0 1 0,2 3 1,5 1-1,5-2 0,7 2 0,8-3 0,2-1-1,4 2-3,2 3 1,-2 0-1,0 3-2,2 0-4,-2 3-9,0 1-5,3 1-12,-3 0-20,-1 0-14,1-2 2,-2 4 11,-2-3 19,-3 4-50,-3 0 29,-6 0-2,37 0 0,-67 0 12,38 0-20,0 0-4,4-3 10,1-9-12,0-1-30,2-3 7,3 1-47,-3 5 46,5-2-45,-3 5 27,1 0 86,-5 2 31,-1 0 2,0-3 29,4-1 36,7 0 38,-2-1 23,7 2-21,-1-1-23,-1 0-2,0 4 21,2 0-2,2 2-18,0-1-16,4 3 6,3-1-10,-3 2-15,3 0-22,0 15-11,-2 11 9,1 10 8,-2 12-13,-1 10-1,3 3-1,-1-2-10,1-5-3,1-7 3,0-8-3,0-10-4,0-8 3,0-8-1,4-4-1,4-6 2,3 0 11,5-1 26,3-1 1,1-1-6,4 0-7,-2 0 1,3 0 1,6-8-10,10 0 0,5 2-16,6 2 0,0 2-3,-7 0-1,-6 2 0,-11 0 0,-7 0 2,-1-3 1,-5-2 1,1-4 12,2-6 8,0-12-9,3-4-9,1-7-1,-1-1-5,-2 2 0,-2 4 0,-5 7-1,-6 7 0,-5 4-17,-1 2-49,0 3-45,-12 5-41,-7 5-61,0 5-88,5 18-114</inkml:trace>
  <inkml:trace contextRef="#ctx0" brushRef="#br0" timeOffset="92701.7793">21871 5574 1025,'0'0'20,"0"0"-19,0 0 29,0 0 11,0 0 12,-59 77 4,26-40-33,-1 5-13,7 5-3,3 1-3,6-1 3,5-4-3,10-7 1,3-4-5,1-4 4,21-3 23,10-2 28,11 0-1,9-1-9,6-3-24,0-1 25,4-2-40,-3 1-4,-2 2-3,-9 0-51,-13-2-128,-15-11-219</inkml:trace>
  <inkml:trace contextRef="#ctx0" brushRef="#br0" timeOffset="93181.7756">21322 7171 847,'0'0'74,"0"0"-53,90 2 101,-54 3-19,0 7 97,5 5-108,6 12-51,0 7-22,-2 10 46,-3 5-42,-14 2-9,-2 3-1,-12-3 2,-5 2-11,-9-1-4,-3 2-2,-32-6-41,-25-6-63,-19-10-46,-11-14-182,3-11-359</inkml:trace>
  <inkml:trace contextRef="#ctx0" brushRef="#br0" timeOffset="93586.494">20735 7262 242,'0'0'836,"0"0"-830,0 0 9,-54 87-2,26-19 90,-2 14 15,3 1-49,6 0-33,9-3-7,8-6-14,4-10-7,0-8-4,18-13-4,4-5-75,2-12-87,-3-11-141,-8-11-432</inkml:trace>
  <inkml:trace contextRef="#ctx0" brushRef="#br0" timeOffset="94042.8506">19474 7610 180,'0'0'989,"0"0"-989,0 0-15,0 0 15,-80 100 18,56-66 5,-5 1 2,0-1-25,-1-4-6,4-3-33,5 0-11,7-2-20,2 0 8,3 0-14,3-8-15,3-3-35,3-8-28,0-6-167</inkml:trace>
  <inkml:trace contextRef="#ctx0" brushRef="#br0" timeOffset="94362.6868">18824 7431 1052,'0'0'28,"0"0"-26,-15-86-2,3 66 37,-6 6 33,-8 5-19,-9 1-40,-9 6-11,-10 2-3,-5 0-15,-3 0-38,-2 0-4,-1 0-36,3 0-42,6-6-25,17-9-65</inkml:trace>
  <inkml:trace contextRef="#ctx0" brushRef="#br0" timeOffset="94763.6828">17989 6786 721,'0'0'23,"0"0"-23,0 0-11,0 0 11,0 0 0,0 0 0,-19-46-16,16 46-86,-4 0 35,-2-2 5,-4-1 8,0-4 16,-2-3 2,1-4 35,1-2 1,-4-4 11,0 0 9,-3-4-14,-4 2 45,1 2-33,3 5-15,2 6-1,8 2-2,2 5-9,5 2-34,3 0-15,0 0-15,0 0-23,5 7-93</inkml:trace>
  <inkml:trace contextRef="#ctx0" brushRef="#br0" timeOffset="96099.8927">17905 6336 466,'0'0'50,"0"0"4,0 0 60,94-70 15,-43 56-10,16 4-12,17 9-32,16 1-6,10 11 18,-4 17-3,-17 11-20,-26 5-19,-29 7-26,-31 7-4,-12 4-8,-36 2-2,-17-4-4,-14-5-1,1-11-35,3-11-48,6-11-117,9-16-135,9-6-369</inkml:trace>
  <inkml:trace contextRef="#ctx0" brushRef="#br0" timeOffset="96505.6731">18602 4804 594,'0'0'280,"0"0"-228,0 0 23,0 0-36,97 21 44,-18 25 33,3 8-12,-12 4-71,-16 4-6,-20 4-6,-19 2 3,-15 2-11,0 1-8,-30-2-4,-18-3-2,-19-3-15,-18-10-78,-21-9-93,-6-20-111,2-20-528</inkml:trace>
  <inkml:trace contextRef="#ctx0" brushRef="#br0" timeOffset="96878.0281">19597 4507 1143,'0'0'64,"0"0"-55,111 92 12,-84-46 16,-22 7 6,-8 4 23,-40 7-30,-24 1-28,-29 2-8,-17 2-32,-11-7-125,-1-10-117,4-18-351</inkml:trace>
  <inkml:trace contextRef="#ctx0" brushRef="#br0" timeOffset="98343.6771">19452 4961 693,'0'0'80,"0"0"-76,0 0 25,0 0 24,0 0 18,0 0-18,0 0-26,-36-24-22,16 20-1,-5 1-1,-6-2 4,-4 2-2,-1-2 1,2 1-2,3-1 4,2-1-4,5 2-4,6 0 5,6-1-2,6 2 2,6 1 6,-2 2-6,2 0-1,0 0 1,0 0-2,0 0 1,0 0-4,0 0-1,0 0-4,0 0-5,2 0-3,13 0 10,4 0 3,7 10 3,3 2-2,-3 2-1,-7-2 0,-7-2 0,-6-2-2,-4-1-4,-2 0-32,0-2-9,0-1-41,0-4-11,-13 0 6,0 0-18,4-3 11,1-8 7,4 1 15,4-2 1,0 3 8,0-2 39,8 2-13,11-1-45</inkml:trace>
  <inkml:trace contextRef="#ctx0" brushRef="#br0" timeOffset="99809.6423">19878 4313 385,'0'0'35,"0"0"31,0 0 13,0 0 16,0 0 12,0 0-45,0-12-40,0 12 9,0 0 23,0 0-6,0 0-1,0 0-6,2 0-18,5 8-5,2 8 9,1 4-12,0 2 18,-3 2-9,-2 2-8,-2 3 11,-2-2-9,-1 1 1,0 0-5,2 3 2,-1 2 4,1 2 4,1 2-16,-3 0 1,0-2 2,0-1-2,-12-1 0,-12-7-2,-10-1 4,-8-3 5,-4-4-2,-5-4-6,3-3-1,-2 1-4,2-4 4,-3 1-6,-3-2 5,-8-2-4,-12 4-1,-12-1 0,-17 3 1,-9 3 1,-7 0-2,6-2-1,14 2-1,22-4-2,23-3-2,15-1-11,20-4-4,7 0 1,9-1-12,1 3 10,2-4 8,0 3-2,0-3 0,0 0-5,0 1-9,0 2 10,2 0 3,11 0 16,4-1 2,3-2 4,0 0-3,1 2 0,1 1-3,-1-3 1,-1 3 0,0 0 3,4 0 0,0 2 7,3 2 7,3 1-4,-5-1-5,0 3-2,-2-2 0,-4 5 0,4 2-1,-1 7-3,5 7 5,-6 4 15,-6 6-9,-9-3-11,-6 1 1,0-1 4,-9-3 0,-15-3-4,-3-3-2,-9-6 6,-11-1-6,-11-1 4,-16-4-2,-8 6-3,-2-1-1,1-3 1,9 2 0,9-4-1,9-3 0,9-3 2,7-1-2,6-3 0,8-1-4,7 2-20,7-1-5,3-1 3,6 1-9,2-5-9,1 2 4,0-1 10,0 4 12,4 1 15,13 1 3,6 1 0,6 5 2,3 0-1,6 7 0,-2 2-1,1 2 5,-2 3 0,-4 6 10,-4 4 17,2-1 0,-2 2-4,-6-4-2,-8-5-14,-8 3 2,-5-2 5,-15 0-9,-19 3 0,-14 1 3,-10-4 2,-3-3-8,0-3 0,1-2-4,7-6-2,6-1 0,10-3-1,7-4 0,7-4-1,10-3-18,4 1-20,6-2-23,0 0-20,1 0-11,2 0-30,0 0-80,0 0-71,4 0-213</inkml:trace>
  <inkml:trace contextRef="#ctx0" brushRef="#br0" timeOffset="102142.7718">18011 6353 892,'0'0'26,"0"0"42,94-84 40,-46 61-32,10 9 18,13 11-36,9 3-25,14 22-2,-1 15 7,-12 11-11,-12 5 10,-18 5-10,-19 10-18,-15 4-3,-17 6-4,0 4 1,-20-4 5,-9-4-5,-4-3 3,-6-6 5,-6-2-7,-1-8-1,-3-12-2,4-10 3,6-9 1,5-7-4,6-5-1,3-3 7,2-1-5,-1-2-2,5-3 0,8 0-1,5-1 1,4 0-3,2-2-6,0 0 8,0 0-6,0 0 4,0 0 0,0 0 0,0 0 2,5 0-2,0 0 3,1-2 0,1-3 0,5-4 2,0-4-1,4-1 0,1-4 1,10-1-1,4-3 2,10 1-3,9 2 2,14-2-1,12 1 0,10 3 1,10 5 4,2 4 1,-2 6 1,-13 2 10,-14 16 5,-11 16-4,-10 8-5,-8 6-6,-9 1-7,-4 3 0,-7 0 1,-4 0-2,-3-7-1,-7-3 1,-1-4 1,-5-2 0,0-3-2,0-1-5,-5-4-5,-7-4-1,1-4-5,-1-4 2,-2-4 6,5-3-5,3-2 0,2-3 7,1 0 7,2-2-1,-2 0 1,1 0 1,-1 0 1,0 0 0,3-9-1,-1 1 2,1-1 1,0-2 1,0 2-1,1-4 2,8-1 6,3 0-6,3-3-1,6 0 0,9-2 4,7 1-6,9 2-1,3 5 2,4 1 1,3 6 4,1 4-5,-1 0 8,-2 0-7,3 11 3,-2 10-6,0 8 2,-1 5 5,-6 5-4,-1 0 0,-6 3 2,-5-3-6,-6-2-2,-7-1 1,-7-8 0,-5-3 0,-5-10-3,-4-1 3,-2-3 0,0-2-6,0-4 5,0-2 0,0 1 1,0-4 0,-2 0 0,2 0-1,0 0 1,-1 0-4,-5 0-1,-6 0 0,0-11 2,-2 0-2,3 0 1,1 3 4,4-4-2,-1 2 3,4-7-1,2-4 4,1-4-1,0-8-3,0-8-3,0-5 3,0-9-3,0-2-5,0-1-1,0-2-4,0 2 8,17 0 2,24 0 2,18 0-5,25-1 1,18 3 3,15 3 2,10 15 2,1 16 5,-4 17 4,-13 5 0,-7 29-3,-6 10-1,-5 11 3,-7 7 2,-8 5-7,-21-1 3,-14-1-7,-15 1-1,-13-8 0,-8-8 0,-4-4 1,-3-12-1,0-7-6,-13-7-12,-8-7-6,-3-8-5,-7 0 4,-5-17-4,4-19 7,0-9 8,8-7-2,9-6-8,8-1 23,4 3 1,3 1 2,0 5 0,4-1 2,14-3 2,8 0 5,11 4-1,15 2 6,22 6 1,19 12-7,9 9 8,8 10-3,-9 11 15,-13 0-18,-16 4 1,-21 10-4,-17-1 4,-15 1-9,-8 3-4,-5 3-2,-6-1 1,0 1-7,-3-5 3,-19-1 4,-4-5-18,-10-9 15,-2 0-6,-6-19 1,0-18 5,-1-7-10,0-11 2,3-5-6,6 2 4,11 4 5,9 8 9,13 7 3,3 2 3,8-1-5,17 0 4,10 4-1,1 5-4,-2 7 7,-2 8-5,-8 2-1,-4 7 0,-6 2 3,-8 2-3,-6 1 0,0 0-1,0 0-8,0 0 1,0 6 5,-2 3 0,-17-1-5,-10-3 2,-9-5 4,-10 0 1,-7-2-1,-3-15-4,4-3 3,3-4 1,8-7-2,4-5 2,2-10-1,4-13 2,3-12 4,1-12-2,1-11 0,3 0-1,3 8 0,10 14 0,12 17 6,0 13-6,26 8 6,20 8 6,16 11-12,10 9-1,2 6 2,-10 0 1,-17 0-3,-17 6 2,-14-1 0,-10-3-4,-6-1-1,0-1 1,0 1-5,-2-1 1,-18 0-3,-6-2 0,-11-19 8,0-10-6,-1-13 2,8-8 5,10-10-1,11-1 4,9-1-6,15 5 4,27 7-1,18 10 3,17 12 5,12 11-8,8 11-1,-3 8-8,-16 6-53,-21 25-93,-19 7-156,-17-4-277</inkml:trace>
  <inkml:trace contextRef="#ctx0" brushRef="#br0" timeOffset="102677.8605">22202 5487 962,'0'0'88,"21"-75"-72,10 26 47,12-9 5,18-5 15,19-5-24,11 1-43,9 6-12,-6 10 11,-14 12 20,-13 11 11,-18 8-23,-12 7-16,-11 7-7,-10 4 0,-9 2-4,-4 0-7,-1 2-23,-2 9-10,0 2 18,0-1-9,0-4-1,0-4-6,0-2 6,0-2 3,0 0 10,0 0 2,-3-6-24,-5-7-89,-7-3-72,-7-2-84,-8-1 76</inkml:trace>
  <inkml:trace contextRef="#ctx0" brushRef="#br0" timeOffset="102894.2482">22624 4688 822,'0'0'18,"91"-64"49,-23 36 45,7 5 51,-4 10 11,-7 13-77,-6 7-32,-10 25-37,-8 17-5,-16 11-8,-17 7-5,-7 5-3,-13-5 2,-18 0-4,-6-3-5,-1-2-53,2-4-87,2-12-122,4-20-296</inkml:trace>
  <inkml:trace contextRef="#ctx0" brushRef="#br0" timeOffset="103568.9327">22709 3348 998,'0'0'215,"0"0"-123,0 0 33,0 0-114,0 0 1,-7 82 27,7-19 1,0 1-25,-16-3-12,-7-11 4,1-11-7,7-16-10,3-14-37,9-9 3,3-21 24,0-29 1,8-19-4,26-13 23,17-10 8,15-2 19,6 7 40,3 11 0,-2 18-18,-3 18 8,-7 18-21,-10 17-16,-12 5-10,-10 24 0,-12 16-6,-12 13-4,-7 8-2,-10 6 2,-19-3 0,-9-3-38,-8-4-65,-2-7-53,-7-11-118,-3-16-242</inkml:trace>
  <inkml:trace contextRef="#ctx0" brushRef="#br0" timeOffset="104815.1015">22556 3425 1200,'0'0'116,"0"0"-113,115-100 13,-67 74 9,-4 7 12,-2 8-7,-7 8-30,0 3-18,-3 0-45,-3 9-11,-2 8-25,-2-2-39,1-1-49,-2-4-29,0-7 100,3-3 116,1 0 42,2-9 133,2-3-14,0 0-1,-2 0-30,3 8-23,-4 4-28,4 6-27,-1 19-12,-6 7-12,-3 8-9,-13 2-14,-7-2 5,-3-1-10,-4-3-6,-15-6-13,-4-7-32,-1-6-12,3-11-1,6-6 3,9-7 61,6-22 6,0-8 8,9-5-2,16-2 23,5 1-12,5 4-2,-1 7-21,-3 9-6,-2 10 5,-6 7-26,-1 6-55,-3 0-16,-2 15-6,2 5 13,-2-1 70,0-2 21,1 1 7,1-4 41,-2 2 34,-4-4 4,-3 2-15,-4 1-18,-3 0-12,-3 2-22,0 2-7,0-2-8,-10-3-4,-6-2 0,2-5-34,3-7-24,3 0 6,8-7 52,0-16 5,1-7-2,22-2 14,4 2 11,8 2 36,-2 6-23,-2 7 14,-7 6-2,-3 9-15,-6 0-26,-3 13-12,0 13-5,-9 3 0,-3 5-1,0-1 3,-15 0-30,-6-8-4,1-5-14,7-9 4,9-11-3,4 0 50,0-20 19,6-10-8,16-6 16,8 0 9,3 8 32,9 2-15,0 6-9,-3 9-23,-1 7-14,-11 4-7,-2 10-4,-5 13-6,-5 10-10,-5 5-78,-6 3-56,-2-2-39,-2-5-27,0-10 8,0-12 108,10-12 99,4-3 5,5-26 139,-4-4 0,-2-3 10,-7 2-43,-4 9 3,-2 9-22,0 7-49,0 9-30,-12 0-8,-6 9-14,2 12 3,2 3 1,7 3 3,5-2-1,2-7-12,8-7 7,15-7 13,12-4 8,7-14 14,8-18-13,5-8 1,-2-7 12,-4-3 3,-9-4 1,-10-5-1,-6-7 0,-7-5-18,-3-1-2,-6 16 15,-3 19 1,-3 18 16,-2 17-1,0 2-36,-5 21-27,-15 23 7,-9 22 20,1 12 4,0 3-2,7-3-2,7-7-6,4-7-55,3-3-68,4-9-50,0-13-141,1-18-25</inkml:trace>
  <inkml:trace contextRef="#ctx0" brushRef="#br0" timeOffset="105159.9693">24504 3352 1059,'0'0'59,"0"0"-29,0 0 21,0 0 15,0 0-15,0 0-51,76-27-24,-76 54 21,0 2-11,0 0-17,0-2 15,0-5-25,0-5-12,0-6-5,0-6 10,5-5 3,6 0 41,5-12 4,3-9 7,-1 1 27,0 3 29,-2 3 38,-4 2-12,-1 7-19,-1 2-30,-1 3-21,4 0-19,5 11-4,1 6 2,1 3 1,-2-2-2,-6 1-21,-2 0-25,-7 1-72,-3 2-79,-7-5-190</inkml:trace>
  <inkml:trace contextRef="#ctx0" brushRef="#br0" timeOffset="105475.8603">23864 3849 570,'0'0'561,"0"0"-521,0 0 15,0 0 5,0 0-48,0 0-12,67-7-247,-37 7-547</inkml:trace>
  <inkml:trace contextRef="#ctx0" brushRef="#br0" timeOffset="110287.7143">16710 11455 0,'0'0'9,"0"0"0,0 0-3,0 0-1,0 0 5,0 0 2,0 0 7,0 0 6,-9-40-25,8 33-1,1 0-42</inkml:trace>
  <inkml:trace contextRef="#ctx0" brushRef="#br0" timeOffset="110450.0019">16715 11325 100,'0'0'56,"0"0"-1,0 0-44,0 0-9,0 0-1,15-79-1,-15 66 0,0 1-1,0 0-13,-7-3-35,0 0 2,-3-4 19,-2-2-8,-1-1 29,-7-5-36</inkml:trace>
  <inkml:trace contextRef="#ctx0" brushRef="#br0" timeOffset="111965.7565">22393 6696 38,'0'0'0,"0"0"-7,0 0 1,0 0 6,0 0 1,0 0 2,0 0-2,-83 6 3,70-3-4,3 0 0,-1 0 0,0-1 2,0 0-2,3-2-8</inkml:trace>
  <inkml:trace contextRef="#ctx0" brushRef="#br0" timeOffset="114916.9738">20920 4668 118,'0'0'267,"0"0"-256,0 0 25,-26-78 20,19 62 14,-2 4 28,0 0-31,0 0-30,0 5 16,2-1 2,1 2 19,4-2-7,2-1 30,0-2-6,0-3-36,8-3-23,8-7 27,4-10-46,8-11-7,3-14-5,4-13 3,3-15-4,-1-13 5,-4-9-5,-7-11-1,-14-7 1,-12 6 2,0 14 0,-5 18 1,-10 27 2,-4 12 7,0 10-5,2 4-3,1 4-1,4 1-2,0 2 0,4 2 15,3 8 29,3 4-39,0 6-4,2 1-2,0 2 3,0 1-3,0 2-4,-1-1-12,-1 3-20,2 1-11,0 0-80,0 0-73,17 7-453</inkml:trace>
  <inkml:trace contextRef="#ctx0" brushRef="#br0" timeOffset="115689.9316">21639 4956 746,'0'0'58,"0"0"-56,0 0 10,0 0 72,0 0 47,0 0 0,73-9-31,-66-5-31,2-6-19,1-7-6,-3-2 7,3-7-16,0-3 2,7-11-9,2-8-7,5-13-5,9-9-2,4-9 10,4-4-8,-1-1-6,0 4 2,-1 8-5,-8 8 4,-3 8 3,-7 6-8,-6 9-5,-6 6 6,-3 7-5,-4 7 0,-2 6-1,0 8-1,0 4 0,0 7-1,0 3-1,0 2-1,0 1-1,0 0-4,0-2 3,0 2 5,0-5 0,0-1 0,0-2 0,0-4 1,0 1 0,0-3 0,0-3 0,0-7 1,0-2-2,0-6 0,-5 3-1,-2 3 2,2 7-2,1 6 1,1 7 0,0 2-1,0 1 1,3 3-25,0 0-16,-3 0-55,-5 0-8,-1 11-137,-3 15 51,-2 8-76,0 3-14</inkml:trace>
  <inkml:trace contextRef="#ctx0" brushRef="#br0" timeOffset="116385.2236">20565 4959 49,'0'0'24,"0"0"-17,0 0-5,91 75-2,-78-55-7</inkml:trace>
  <inkml:trace contextRef="#ctx0" brushRef="#br0" timeOffset="119846.2201">19255 4515 534,'0'0'19,"0"0"37,0 0 17,0 0 21,0 0-9,0 0-33,0 0-49,0-23-3,0 23-3,0 4 3,0 4 0,0 0 0,0 1 8,0-1-7,0-1 6,0-1-3,0 2 5,0-5 5,0 1-9,0 1 2,0 0-4,0 0 3,0 0-3,-2 5 1,1 3-2,1 0 8,0 6-5,0 3-2,0-2 1,0-3-3,0-1 0,0-3 2,0-4-3,-2-3 3,2 0-2,0-1 2,0 1-2,0-1 0,0 1-1,0 3 0,0 1 2,0 3-2,0 1 1,0 2-1,0 3 0,0 1 0,0-2 0,0-1 0,2-2-1,-1 1-1,-1-4 1,0-1-1,2-3-5,-2 1 2,0 0 5,0 1 0,0 1 0,0-2 0,0 2-1,0-2 2,0 1-1,0-3 0,0 1 0,0-3-1,0-3-16,0 1-3,0-3 3,0 2 5,0-1 2,0 0 1,0 2 1,0-3 7,0 2 0,0-2 0,0 0 0,0 0 1,1 0 0,-1 0 1,0 0-1,0 0 1,0 0-1,0 0 1,0 2-1,0-2 3,0 0-2,0 0 0,0 0-1,0 0 0,0 0 1,0 0 0,0 0 4,0 0-2,0 0 2,0 0 2,0 0 3,0 0 2,0 0-2,0 0-3,4 0 0,8 3-5,21-3 3,33 1 17,39-1-11,38 0-6,24-1-5,18-11 4,7-1 3,4 5 23,2 6 29,-10 2-6,-7 0 0,-17 15-25,-14 2-15,-9 3-7,-15 1-2,-8 1-2,-15 0-1,-16 0-2,-13-1 2,-18-4-1,-15-4 0,-16-3-1,-11-4 0,-9-3 1,-5-3 0,0 0 1,0 0 2,0 0 5,0 0 1,0 0-1,0 0 4,0 0-4,0 0-5,0 0-1,0 0 0,0 0 1,0 0-3,-2-3 2,2 0 0,-2-1-1,2 0 4,-1-2 2,-1-1-3,2-2 1,0-3-2,0-7 0,0-6-2,0-9-1,7-11-1,6-8 1,2-9 2,1-5-2,-2 4 0,-1 9 0,-4 13 1,-3 15-1,-3 13 0,-3 9-1,0 4-1,0 7-42,-18 20-109,-18 13 33,-9 1-166,-5-4-228</inkml:trace>
  <inkml:trace contextRef="#ctx0" brushRef="#br0" timeOffset="121030.0302">19181 7429 892,'0'0'77,"0"0"-68,59 91 11,-34-35 13,-5-1 7,-8 3 3,-8-6-7,-2-3-29,-2-6 2,0-12-9,0-12 3,0-8-3,0-11-3,0 0-17,0-16 14,0-13-39,6-10-9,0-6 9,0-5 2,-5 0 18,-1-4-12,0-1-10,0-1 30,0 3 17,-9 6 4,-1 5 3,4 9 14,3 13 33,3 7-10,0 6 1,0 7-6,0 0-24,4 0-12,22 0-2,11 9 5,18-1 11,15-4 0,17-2 8,16-2-5,12 0 1,17 0 8,19 0 0,14-3-11,16-3 12,6-4 1,-5 0-2,-13 1-3,-27 2 12,-36 0-3,-34 3-10,-29 2-5,-20 1-14,-10 1-4,-9 0 0,-2 0-2,-2 0-4,0 0 2,0 0 0,0 0 2,0 0 3,0 0-3,0 0 6,0-1-1,0 1-2,0 0-1,0 0-4,0 0 2,0 0-1,0 0 1,1 0-5,4 6-5,3 19 8,3 15 2,5 16 1,6 19 2,1 6 7,1 4-5,-6-3 3,-8-11-6,-10-7 1,0-11-3,0-14-1,-11-8 0,-6-13-35,-7-10-77,-7-8-108,-3 0-145</inkml:trace>
  <inkml:trace contextRef="#ctx0" brushRef="#br0" timeOffset="131990.3482">20806 2260 839,'0'0'0,"0"0"-3,0 0 3,-7 83 1,4-34 14,0 14 36,3 5-7,0 2-22,6 0-12,3-1-4,-2-3-2,-1-9-1,-3-7-2,2-10-1,-4-13 4,1-11-4,-2-7-1,0-8-6,4-1 4,-2-4-3,-1-18-24,2-12-55,-1-10 18,-1-8 5,-1-9 28,0-4-27,0-5 1,0-3 37,-4 1 19,-2-1 4,0 5 18,-5 6-3,4 8 7,-2 8 55,3 11-44,1 7 25,5 12-1,0 6-44,0 7 21,21 3-34,24 0 12,22 3 0,27 14 19,24 6 12,19 2-12,17-1-3,7 0-2,5-2 13,-8-5-3,-11 3 1,-13-3-5,-20 2-6,-14 2-12,-21-3 3,-19 2-10,-14-4-2,-15-2-4,-6 1 1,-7-5-2,-1-2 0,-2 0 1,-1-5 1,0-2-2,-1 0 6,-1-1-3,-6 0-3,-1 0 2,-4 0 1,-1 0-3,0 0-5,0 12-5,0 16 0,0 15 10,-1 19 9,-8 14-1,-3 13 8,-3 4 2,-2 0-14,-3-6 4,-1-9-8,2-3 4,4-11-4,4-9 2,5-10-1,2-13 1,4-10 0,0-9-2,0-7 2,0-4 0,0-2 4,0 0 1,-3 0 20,-8-5 3,-17-12-17,-27-8-10,-35-11-2,-41-6 1,-42-8 0,-30 0-3,-25 3 2,-12 9 2,4 12-3,17 12-7,32 10 2,43 4-27,47 0-54,43 3-106,40 0-102,14-3-461</inkml:trace>
  <inkml:trace contextRef="#ctx0" brushRef="#br0" timeOffset="134772.6375">21143 1197 91,'0'0'455,"0"0"-405,0 0 32,0 0 38,0 0-1,0 0 9,-30-44-26,30 55-63,4 34-34,15 27 51,5 21 55,-2 8-40,-4-3-37,-9-3-12,-9-10-3,0-5-5,0-10 15,-10-10-22,-2-9-1,3-8-4,1-13 0,1-11 0,4-12-4,0-2-1,3-5-55,0-3-5,18-20-52,10-7-151,9-9 9,9 0-4,10 2-42</inkml:trace>
  <inkml:trace contextRef="#ctx0" brushRef="#br0" timeOffset="135094.4151">22683 1367 721,'0'0'124,"0"0"-26,-27-83 68,25 83 8,2 21-86,0 43-68,0 30 38,5 27 66,-5 5-82,0-5-20,-18-10-5,-9-7-10,-4-15-1,1-6-6,6-8-18,0-13-53,5-11-70,1-14-133,0-22-258</inkml:trace>
  <inkml:trace contextRef="#ctx0" brushRef="#br0" timeOffset="135806.4286">22065 286 1328,'0'0'22,"0"0"-22,0 0 0,0 89 49,0-47 8,-9 2-6,-1 1-34,-6 1-14,0-6-1,0-6-2,3-5-35,1-12-46,5-6-50,5-11-22,2 0 9,0-31 89,10-12-115,14-14 147,4-5 23,2-1 24,-1 5 68,-4 15 9,2 9 25,3 8-44,2 7 13,4 7-27,0 12-21,-1 3 8,-6 25-28,-6 6-1,-14 4-8,-9-1-13,0 3-3,-19-2 2,-11-1-3,-5-4-2,-1-8-20,4-6-50,6-6-68,13-6-82,10-5-135,3-2-252</inkml:trace>
  <inkml:trace contextRef="#ctx0" brushRef="#br0" timeOffset="136031.7864">22686 467 462,'0'0'617,"0"0"-561,0 0-1,43-78 82,-43 67-69,-25 7-37,-10 4-31,-10 0 0,-7 28 1,0 14 2,10 7 0,12 6 3,18-4-6,12-5 0,10-8-2,28-6-19,19-8-39,16-2-76,8-7-98,1-8-311</inkml:trace>
  <inkml:trace contextRef="#ctx0" brushRef="#br0" timeOffset="136918.9571">21173 2481 916,'0'0'154,"0"0"-73,0 0-37,0 0 18,0 0-7,0 0-13,-10 27 4,8 7 7,-6 5-27,5-3-14,-4-5-7,4-2-5,0-5-5,3-4-82,0-6-121,0-11-124,-1-3-249</inkml:trace>
  <inkml:trace contextRef="#ctx0" brushRef="#br0" timeOffset="137092.9925">21022 2259 1109,'0'0'52,"0"0"-42,105-63 27,-63 51 38,0 7-27,1 5-48,3 0-10,0 6-138,-8 8-114,-22 4-188</inkml:trace>
  <inkml:trace contextRef="#ctx0" brushRef="#br0" timeOffset="137583.1446">20908 2697 1009,'0'0'270,"0"0"-270,0 0-9,101 0 9,-80 0 5,0 2 20,0 0-25,-3-2-41,-2 0-16,-1 0 12,1-2-17,0-9 18,0-3 3,-3 0 34,-1 5 7,-6-1 49,-1 6 34,-4 1 6,2 3-19,-3 0-29,2 0-16,-2 0-22,2 6-1,0 11-2,0 3 2,-1-3-2,-1 3-1,0-2-3,0-6-47,0-4-33,0-5 20,4-3-10,7 0 41,10-9 33,3-8 0,1-3 8,0 2 56,-4 2 45,-4 4 8,-1 4-37,-5 4-12,-4 4-29,-1 0-20,-6 0-19,0 0 0,1 14-10,2 3 9,-1 3-6,0 2-52,2 1-24,0-1-101,4-7-51,4-10-257</inkml:trace>
  <inkml:trace contextRef="#ctx0" brushRef="#br0" timeOffset="137901.6757">21510 2585 1050,'0'0'119,"0"0"-108,0 0 31,0 0-10,0 0-4,0 0-12,26 52 7,-18-24-14,-1-1-5,-3-1-2,0-4-2,-1-3 1,0-9-1,2-5-1,1-5-8,3 0 9,6-12 21,3-12-8,-2-2-1,3-6 9,-5 6-3,-1-1-18,-5 6 0,-4 7-30,-1 6-35,-3 8-83,0 0-44,0 17-213,-10 6-24</inkml:trace>
  <inkml:trace contextRef="#ctx0" brushRef="#br0" timeOffset="138401.1429">21721 2767 967,'0'0'70,"0"0"-21,103-40 72,-82 27-13,-8 4-27,-10 0-42,-3 1-26,0-3-13,-23 1-7,-5 3-24,-3 4 18,3 3 0,8 0-8,7 14-1,8 4 4,5 2-12,0 3 9,9 0 16,12-4-1,1-5-24,4-4-29,4-8-11,1-2-16,-1 0-56,-3-7-63,-5-10 67,-4-2 39,-6 0 30,-3-3 69,-3 0 39,-2 5 47,1 0 28,-2 5 59,1 4-37,-1 2-16,-2 6-35,1 0-21,1 0-51,6 10-12,-2 11-1,2 6 10,-4 0-6,-2-2-3,-3-3-1,2-7-4,-2-7-37,0-6-16,5-2 29,1 0 28,3-14 4,8-8 0,-1-4 0,2-2-4,0 2-5,-2 2-31,-4 3-113,-2 3-129,-6 4-128</inkml:trace>
  <inkml:trace contextRef="#ctx0" brushRef="#br0" timeOffset="138584.8179">22247 2556 1142,'0'0'85,"0"0"-77,0 0 11,0 0 32,20 74-2,-20-37-32,0 1-14,-8-5-3,-1-2-34,5-4-93,1-10-47,3-5-177,0-12-315</inkml:trace>
  <inkml:trace contextRef="#ctx0" brushRef="#br0" timeOffset="138746.9263">22247 2685 918,'0'0'56,"0"0"-56,105-32-1,-86 30-1,-4 2-7,-8 3-98,-2 13-141,-5 1-6</inkml:trace>
  <inkml:trace contextRef="#ctx0" brushRef="#br0" timeOffset="139166.8567">22395 2766 450,'0'0'159,"0"0"-96,0 0 33,0 0 17,0 0-22,0 0-32,61-56-21,-61 56-29,0 0-9,0 11-8,-4 10 6,0 8 4,4 2-1,0-3-1,2-5-4,6-7-10,-1-10-5,-1-4 10,0-2 9,3 0 13,3-11 6,-2-3-8,-1 0 25,0 1 21,-2 4 4,0 2-18,0 4-4,-1 3-4,4 0-20,-1 9-14,1 9-1,-5 4 0,-3-3-3,-2-4 1,0-4-1,0-4-14,-2-7-13,0 0 30,2-2 17,0-15 13,0-9-6,4-3-3,6-2-7,5 1-1,2 5-13,-1 4-24,-7 8-96,-6 10-112,-3 3-317</inkml:trace>
  <inkml:trace contextRef="#ctx0" brushRef="#br0" timeOffset="139358.2333">21964 2980 1442,'0'0'101,"0"0"-86,0 0-15,143-18 14,-48 15-12,17 2-2,2-2-209,-2-4-340</inkml:trace>
  <inkml:trace contextRef="#ctx0" brushRef="#br0" timeOffset="148887.391">23117 4412 1207,'0'0'110,"0"0"-89,0 0-20,84 106 6,-70-65-3,-9 1 9,-5 2 3,0-1-12,-12-7-4,-2-11-21,1-8-56,3-15-27,3-2 36,0-29 62,6-15 6,1-18 5,0-6 12,8-5-4,9 2 9,3 10 18,8 14 20,3 9-7,3 15-4,-1 9-10,-5 14-8,-1 0 13,0 32-15,1 14-8,-2 12-1,-5 4 2,-7 0-17,-7-7-1,-6-5-4,-1-10-27,0-8-57,0-9-35,-9-11-133,-12-9-152,-6-3-223</inkml:trace>
  <inkml:trace contextRef="#ctx0" brushRef="#br0" timeOffset="149031.1832">23241 4556 441,'0'0'726,"86"-32"-698,-34 17-28,4 4 0,0-1 5,1 1-5,1 4-93,-1-2-188,-5-1-344</inkml:trace>
  <inkml:trace contextRef="#ctx0" brushRef="#br0" timeOffset="149201.7317">23815 4286 402,'0'0'723,"0"0"-679,0 0-41,-96 35 17,70 14 66,9 13 7,13 3-29,4-5-46,10-4-11,20-12-7,6-13-64,7-7-91,3-18-128,0-6-252</inkml:trace>
  <inkml:trace contextRef="#ctx0" brushRef="#br0" timeOffset="149848.8738">24000 4355 794,'0'0'115,"0"0"-98,0 0 4,0 0 29,-85-73 6,48 68-21,-1 5-14,4 0-10,7 25-9,6 14 6,8 8 18,8 4 10,5 2-2,0-4-8,11-6-8,9-10-3,6-8-6,10-7-9,5-7-78,12-11-104,3 0-301</inkml:trace>
  <inkml:trace contextRef="#ctx0" brushRef="#br0" timeOffset="150289.7592">24064 4292 623,'0'0'257,"0"0"-221,-83-25-36,44 25 40,-6 0 12,0 19 11,2 11-3,8 7-28,13 7-17,13 2 16,9 3 24,3-3-24,22-5-3,5-7-10,6-5-10,3-12-1,3-5 0,6-8-7,4-4 0,-1 0-5,2-4-17,-7-8-12,-5 2-6,-8-1-10,-10-3-24,-6-1-52,-7-4-198,-8 1-276</inkml:trace>
  <inkml:trace contextRef="#ctx0" brushRef="#br0" timeOffset="150711.9124">24183 4242 563,'0'0'0,"0"0"-34,0 0 34,0 0 26,0 0-4,-97-74 9,71 66-9,-6 1 17,-2 0 11,-2 7 2,0 0-6,2 0-26,3 4-12,7 13-1,1 7 4,6 9 7,6 7 8,3 9 24,7 2 5,1-1-14,0 2-7,0-7 0,10-6-17,8-5-3,8-8-14,11-8-14,3-6-69,2-10-106,-2-2-102,-7 0-254</inkml:trace>
  <inkml:trace contextRef="#ctx0" brushRef="#br0" timeOffset="150992.5609">24098 4538 985,'0'0'52,"0"0"-42,0 0-4,0 0 19,0 0-12,0 0-13,3-5-59,-3 5-64,4 0 12,1 0-22,0 0-5,1 0-56</inkml:trace>
  <inkml:trace contextRef="#ctx0" brushRef="#br0" timeOffset="152946.3634">20997 2437 732,'0'0'112,"0"0"-78,0 0 38,0 0 4,0 0-20,0 0-22,99-14-23,-56 14-11,3 0-45,2-4-154,-3-12-461</inkml:trace>
  <inkml:trace contextRef="#ctx0" brushRef="#br0" timeOffset="154175.1866">21069 1165 242,'0'0'436,"0"0"-336,0 0-6,88-11 16,-39 8-50,8 0-15,2 3-27,0 0-9,-6 0-8,-8 0 3,-10 0-4,-7 0 0,-6-4-5,-4 0-16,1-1-27,-2 1-23,-4-4 22,-2 2 10,-4-1 27,-3-1 12,-2-2 0,0-3 1,-1-5 8,-1-3-5,2-4 1,-2 5 17,0 0 1,0 5 16,0 5 10,0 3-10,0 6 0,0-1-1,0 2-7,0 0 0,0 0-10,0 20-13,0 12 16,1 8 26,1 6-9,0 0-23,3-2-9,2-6-6,1-4-3,7-5-2,4-4-60,3-4-88,2-6-65,0-6-135</inkml:trace>
  <inkml:trace contextRef="#ctx0" brushRef="#br0" timeOffset="154901.655">21879 1117 762,'0'0'82,"0"0"-75,0 0 60,0 0 35,0 0-6,0 0-39,4-27-46,-2 38-11,2 8 0,-1 7 9,3-1-5,-1-4 1,1-4-5,4-5-14,-1-2-49,3-1-6,0-3-3,-2-2-9,-2-4-4,-4 0-6,2 0 35,-4 0-8,-2-3 23,0-4 27,0 0 14,0 1 34,0 3 35,0 0 21,0 3 2,0-2-8,6 1-13,2-1-16,10-1-38,9 0-7,5 2 1,5 0 2,3 1 2,5-2-1,-3 2-7,0 0-7,-3 0 0,-5 0-12,-6 0-19,-1 0 5,-8 0-5,1 0-9,-8 0-5,1 0 15,-3 0 26,0-2 4,-2-5 5,0 4 4,-2-3 15,-1 2 6,0 0 0,1 1-9,-3 0 2,0 1 4,0 2-14,-1-1 4,-2 1-2,0 0-5,4 0-1,2 11-4,6 11 16,1 4 13,1 7 14,2 0-14,-2 1-2,-1-1-16,-4-2-2,-1 0-13,-1 3 3,-4 2-4,-3 4-44,0 2-99,0 1-20,0-7-179</inkml:trace>
  <inkml:trace contextRef="#ctx0" brushRef="#br0" timeOffset="158608.7813">16360 3212 1243,'0'0'0,"0"0"-16,116 48-67,-57 13 60,0 23 18,-10 24 5,-10 22 9,-6 23-5,-5 14-2,-2 8 2,-1 6 9,5 9 10,9 6 6,10 2-1,5 3-1,10 0-2,1 0-2,-4 3 2,-3 3 1,-5-1-7,-2-2-11,-7-9 0,1-7-3,-5-12-5,0-14-3,1-17-12,-4-14-2,1-22-11,-4-18 3,-2-19 11,-9-17 2,-7-18 10,-8-17-2,-5-10 1,-3-10-31,-5-8 6,-25-25-11,-11-21-72,-15-19 10,-6-13-29,-11-18-19,-5-18 25,-5-12 9,1-9-177</inkml:trace>
  <inkml:trace contextRef="#ctx0" brushRef="#br0" timeOffset="158735.5864">16649 5342 378,'-44'-163'0,"-10"-6"-77,-9 0-75,-7 3 152,-5 6 160,-2 13-160,-2 11-187</inkml:trace>
  <inkml:trace contextRef="#ctx0" brushRef="#br0" timeOffset="159726.3705">15869 3626 360,'0'0'161,"-10"-123"-51,10 82-1,31 9-44,21 11-48,19 8-10,22 8 1,18 3-5,22 1-3,14-6 5,28-10-5,19-6 1,25-12 3,31-5 9,23-9 24,26-3 2,27-3 13,23-5-25,20 2 2,10 0-12,8 4-11,-6 4 2,-13 2-4,-19 8-4,-18 0-1,-23 5-1,-22 2-1,-20 2-6,-18 4-16,-11 2-14,-17 4-12,-15 1 12,-15 0-1,-22 3-8,-15 5 4,-14 1-29,-15 6 10,-8 5 4,-10 0 17,-9 0-54,-14 0-2,-15 0 59,-16 0-25,-12-8 53,-12-1 11,-5 4 5,-13 2 34,-4 3-1,-6 0 1,0 0-17,0 17 20,-12 8 33,-3 11-52,-4 8 39,-3 7-27,-1 10-23,2 8 40,3 13-32,8 15 7,6 13-8,4 12 0,4 15-3,18 15-8,8 17-1,4 7 3,5 9 4,2 0 3,5 2 0,-3 9-5,3 5-5,0 7-5,4 7 0,-1 6-1,-7 1-1,-3 3 0,-11 0 1,-7-5 0,-6-3-2,1-8 3,2-1-2,3-14 2,7-12 8,5-13-2,7-16 3,-1-14-6,1-15 25,-4-19-7,-4-14-11,-7-14-7,-3-9 4,-7-9 4,-3-5 6,-6-8-12,-3-6-7,-3-8 4,-3-6-4,-22-5-1,-15-7-2,-16-3 2,-19-2-3,-23-1 4,-21-2-1,-22 2-1,-25 7 2,-30 3 1,-25 7 1,-22 9 3,-22 5 3,-14 4 25,-26 11 23,-20 4-6,-21 3-12,-31 8-15,-17 6-14,-19 5 1,-18 12-9,4 11 1,14 9 4,16 2-6,28-3-6,30-6-21,27-9-23,28-9-29,21-12-41,26-18-181,28-19-226</inkml:trace>
  <inkml:trace contextRef="#ctx0" brushRef="#br0" timeOffset="160662.0477">18774 8422 1122,'0'0'0,"0"0"-5,47-86 5,-47 70 15,0 6 37,-18 6-38,-9 4-14,-4 14-6,4 24 4,12 19 2,15 14 5,5 4 27,26-1-12,4-10 4,-3-6-1,-10-8 6,-11-7-8,-11-4-14,0-10-4,-15-7-3,-5-9-3,1-9-13,4-4-8,5-5 4,6-17 12,4-10-5,0-5 9,16-3 4,9-1 0,2-1 7,-3 6 4,-2 10 5,-6 10-3,-6 13 9,-2 3-14,6 26-7,1 15-1,6 10 2,0 2 0,0-3-2,2-9-2,1-8-10,1-13-1,5-14 7,2-6-2,2-14-5,-3-19-10,-4-5 18,-9-2 5,-6 6 16,-8 6 8,-4 12 3,0 9-10,0 7 1,0 9-12,5 30-5,9 20 8,9 16 17,9 7-16,1 1 0,-2-4-6,-4-2-3,-8-9 0,-7-7-1,-2-16-13,-5-16-26,1-14-29,-3-13-49,3-2-4,-3-15-24,-3-13-113,0-9-34,0-6 15</inkml:trace>
  <inkml:trace contextRef="#ctx0" brushRef="#br0" timeOffset="161172.9689">19815 8707 1146,'0'0'164,"0"0"-157,0 0 2,47 117 68,-29-58 10,0 5-27,-6 3-51,-5-6 6,-5-7-15,-2-9-8,0-16-54,-6-14-6,-3-15-21,0-12-30,2-32 93,6-19-24,1-17 28,0-8 22,1-5 17,6 4 9,-4 14 22,5 14 48,2 19-28,0 11-17,1 15 6,-1 9-4,4 7-26,8 11-17,6 25-1,10 12 8,2 9-5,0 6 0,-3-3 0,-8-4-10,-10-6-2,-7-8-7,-7-9-29,-5-6-74,-3-10-81,-23-9-196,-7-7-290</inkml:trace>
  <inkml:trace contextRef="#ctx0" brushRef="#br0" timeOffset="161488.8409">20075 8839 1285,'0'0'26,"145"-51"-21,-66 31-5,-4 2 12,-10 6-8,-7 0-4,-8 5-87,-6 0-71,-8-3-36,-9-4-37,-10-3 142,-7-7 89,-7-1 7,-3-3 66,0 5 43,-8 6-1,-11 8 9,-5 9-53,-1 5-20,-3 29-20,8 17 5,9 10 34,11 4-14,4-5-25,23-7-12,8-12-19,4-9-1,2-7-38,-5-7-126,-1-8-126,-10-8-215</inkml:trace>
  <inkml:trace contextRef="#ctx0" brushRef="#br0" timeOffset="161724.9583">20450 9319 1271,'0'0'49,"149"-79"-49,-77 43 20,-13 6 59,-17 11-28,-17 7-51,-16 6-2,-7 6-92,-2 0-97,-6 8-191,-18 13-170</inkml:trace>
  <inkml:trace contextRef="#ctx0" brushRef="#br0" timeOffset="161891.7574">20496 9456 1101,'0'0'135,"91"-30"-133,-33 9 7,-2-2 40,-1-1-4,-6 5-32,-10 4-13,-6 4-21,-5 5-95,-3 4-59,-1 0-115,-4-2-201</inkml:trace>
  <inkml:trace contextRef="#ctx0" brushRef="#br0" timeOffset="162987.108">23275 1131 242,'25'-87'103,"-1"2"-67,-7 7 3,-1 5-13,-7 1 8,-6 5-16,-3-1-16,-6-2-1,-21 3 3,-15-13-4,-16-1 0,-21 2-25,-16 4-3,-27 19-9,-19 12-45,-18 18-48</inkml:trace>
  <inkml:trace contextRef="#ctx0" brushRef="#br0" timeOffset="163061.5816">22082 37 94,'-202'58'137,"4"43"-40,11 36-38,20 32-59,21 17-79,29 6-116</inkml:trace>
  <inkml:trace contextRef="#ctx0" brushRef="#br0" timeOffset="163243.9117">22923 950 61,'0'-83'0</inkml:trace>
  <inkml:trace contextRef="#ctx0" brushRef="#br0" timeOffset="164381.6512">21876 959 708,'0'0'67,"0"0"-54,0 0 38,0 0 12,83-31 6,-22 23 8,26-1-30,22 1-23,12-1-14,3-2-6,-14 3 10,-15 2 14,-17 0-5,-16 3-11,-14-1-8,-12 3-3,-10-1-1,-10 2 0,-10 0 0,-6 0-4,0 0-47,-5 0 3,-21 5-18,-21 7 49,-24 2-15,-10-2-18,-8-2 13,-1-3 21,9-1 16,8-2 3,10 1 22,21 0 19,16-1-14,19-3-8,7 1-5,0-2 31,28 3-3,21 2-30,17 0-6,7-2-4,1-1 3,-9-2-7,-8 0-1,-5 0 0,-8 0-29,-11 0-21,-15 1-52,-12-1-39,-6 1-115,-16-1-137</inkml:trace>
  <inkml:trace contextRef="#ctx0" brushRef="#br0" timeOffset="165552.0923">14506 3275 551,'0'0'295,"0"0"-291,0 0 3,0 0 18,0 0 20,0 0 13,136 5 35,-30 1 5,43-1-8,40-5-25,33 0-16,21 0-14,-6-14-4,-20-4-10,-26 0 31,-28 1-10,-25 5-17,-25 2 1,-29 4-14,-26 2-4,-25 0 1,-15 4-4,-15-3-4,-3 3 4,0 0-1,0 0-3,-25 0 0,-20 0-2,-28 3 0,-35 9 0,-29 2 1,-27 2 0,-18-4-2,-8-2-2,5 1-7,19-3 11,24 1 1,28-1 3,29-2-3,26-3-1,23 1 3,23-3 7,10-1 3,3 0 2,0 0-6,20 2-3,45 0 0,49-1 3,65-1 5,63-1-2,51-17-9,14-12-3,-15-6 7,-40-1-7,-58 3 0,-43 4-2,-36 7-30,-22 6-34,-15 7-78,-12 3-96,-13 2-279</inkml:trace>
  <inkml:trace contextRef="#ctx0" brushRef="#br0" timeOffset="195593.7528">1868 1068 749,'0'0'98,"0"0"-3,0 0-5,0 0-13,0 0-10,0 0-39,0 0 19,-21 112 11,30-40-7,-3 3-28,-2 0-14,-1-5-2,2-10-5,-2-8 0,4-13-2,-4-11-13,0-14-42,0-13-25,-3-2 9,0-30 69,-13-16-92,-4-14 32,-2-14 52,2-10 2,3-4 5,6 4 3,5 10 2,3 17 8,12 5 19,21 9 10,13 5 8,9 8-2,6 9-11,2 15 16,-2 7-19,-5 0-14,-7 23-4,-10 10-7,-14 6-5,-9 6 3,-14 4-3,-2 4-1,-23 2 4,-15 1-2,-3-5-4,-11-8-15,0-14-6,-4-7-12,4-14 11,3-8 24,10-6 3,11-22 0,13-8 4,15-3 1,10-2 28,35 6 0,23 5-11,21 11 5,12 15-2,-1 4 12,-12 33-5,-19 21-11,-17 16-8,-22 9 2,-21 5-3,-9-3-6,-15-3-5,-24 0-3,-10-13 2,-12-10-3,-9-18-13,0-18-40,4-16-20,11-6-6,13-31-21,21-16-35,20-16-23,4-7-176,33-1-102</inkml:trace>
  <inkml:trace contextRef="#ctx0" brushRef="#br0" timeOffset="196036.1322">2550 964 970,'0'0'76,"0"0"56,0 0-20,0 0-8,0 0-34,0 0-33,-11-65-37,11 75-7,8 16 7,3 14 6,-2 7 6,2 7-1,-1 4-4,2 5-7,-3 4 9,1-1-8,-2-8 0,-2-10 0,6-6 2,-3-9-3,3-9 0,1-4 0,-1-6 0,4-2 4,-5-2-4,3 0 2,5-3 4,8 0 3,6-1 13,5 0 9,2-3-7,-5 1-11,-4-1-7,0 1-6,-5-1 0,2-1-2,3 1-35,4-3-145,7 0-138,-1-17-331</inkml:trace>
  <inkml:trace contextRef="#ctx0" brushRef="#br0" timeOffset="196319.7978">3453 1022 1189,'0'0'23,"-53"-116"-21,9 82 10,-12 13 24,-5 19 23,-2 6-12,9 39-31,14 20-11,20 20-2,19 12 0,2 8 1,25-1-2,10-10-2,1-9 2,3-13-2,2-11-28,1-12-31,-1-10-45,-7-16-46,-7-9-26,-9-12-88,-13 0 2</inkml:trace>
  <inkml:trace contextRef="#ctx0" brushRef="#br0" timeOffset="196876.5964">3112 1008 975,'0'0'59,"0"0"6,0 0 42,0 0 9,0 0-8,0 0-55,-57-32-53,72 87 0,3 19 38,6 13 2,-5 4-23,-2-4-10,-3-11-3,1-10-4,-3-11 0,-1-14 0,-4-10-1,-2-12-39,-2-14-43,-3-5 1,0-25 38,0-20-97,-3-18 34,-6-22 44,-5-16 8,-2-2 9,4 3 37,-1 18 9,8 18 38,5 11 33,5 14 16,24 8-15,16 7 13,13 11-29,11 13-17,1 3 11,0 34-12,-10 18-5,-17 16 12,-20 13-11,-23 15-9,-14 3-14,-35 3-3,-9-11-2,-9-15-5,-1-17-1,4-19-12,8-15-66,9-20-35,9-8-18,11-15-69,16-19-100,11-12-144</inkml:trace>
  <inkml:trace contextRef="#ctx0" brushRef="#br0" timeOffset="197138.4119">4039 1076 138,'0'0'851,"53"-81"-810,-49 50 13,-4 7 43,-19 10-18,-23 14-10,-10 2-47,-8 29-16,3 20-1,10 15 5,13 11 0,23 5 1,11 3-10,9-3 7,23-16-8,16-8 0,9-13-8,9-9-80,2-13-120,-6-9-126,-7-14-430</inkml:trace>
  <inkml:trace contextRef="#ctx0" brushRef="#br0" timeOffset="198149.8328">1304 3101 803,'0'0'375,"0"0"-375,0 0-7,0 0 7,91 162 60,-20-16 42,3 37-28,-3 30-41,-8 10-7,-18-2-14,-19-9 4,-15-11 0,-11-18 5,0-20-11,0-30-5,-11-32-3,2-33-1,2-32-1,4-27-41,-3-12 7,-7-35 31,-7-29-87,-8-28-20,-3-34 5,-11-29-41,-6-25-37,3-24-44,11-11 34</inkml:trace>
  <inkml:trace contextRef="#ctx0" brushRef="#br0" timeOffset="198856.3177">1535 3073 589,'0'-76'107,"-21"18"-53,-13 17 1,-6 14-47,-5 12 4,3 11 11,5 4 4,7 0-14,8 11-3,8 6 0,14 1 3,5 3-4,48-1 47,41-4 42,55-9-5,56-7-17,62-18-22,60-21-17,59-11-6,37-11 13,28-9-2,1-8 9,-18 3-4,-27 5-17,-34 11-7,-40 16-14,-46 16-9,-45 13 1,-43 12 3,-50 2-4,-39 0-2,-38 4 1,-34 0 1,-14-1-2,-16-1 2,-1-2-1,-7 0 0,0 0 1,0 0-4,-7 0 3,-11 0-5,-11 0 5,0 1 0,0 16 1,1 24-2,3 39-3,5 38 5,10 45 2,10 36 3,0 18 0,13 15-5,0-2 4,-6-11-3,-6-18 1,-1-25-1,0-22 4,0-15-5,0-12 2,0-17-2,3-16 4,4-14 3,-5-19-5,-2-11-1,0-13 0,0-11 1,0-9-2,-13-7 0,-2-4 3,-11-1 8,-17 0 1,-22-5 6,-29 4-6,-35 4-5,-41 6-3,-55 9 5,-66 11 2,-70 12-5,-79 11-5,-79 18 1,-52 12-4,-23 17-22,24 14-12,75-1-1,107-13 10,120-24-86,104-46-179,100-34-654</inkml:trace>
  <inkml:trace contextRef="#ctx0" brushRef="#br0" timeOffset="202848.0186">4890 3471 342,'0'0'49,"0"0"-10,0 0 34,0 0 0,0 0 44,0 0-37,0 0-48,0-18 7,0 12 0,0 1-14,-1 0-4,-3 1 9,-2 1-2,0-4-12,-1 1 7,-2-1-6,0 0 4,0 0 4,0 0-15,-2-1 6,3-2 7,-3 1 4,-1 2-11,0-4-4,-5 2-5,4-1 1,-4 2-1,0 0 6,3 3-1,0-2-9,-2 2 10,3 2-5,-4 0-1,3 2 0,-4 1-1,0 0-1,-4 0 1,1 0-3,-4 0 2,1 0-2,-4 3 4,-2 3-3,0 1 0,3 1 1,-3 2-3,-1-1 0,-2 4 2,0 1-1,0-2 1,1 5 3,5-2 0,2-2-6,4 0 2,1 1-2,4 1 3,-2 1-3,6 2 0,-3 0 1,0 5-1,0 3 1,2 3 0,1 2 2,0 0 0,6 0-2,0-3 0,6 1-2,0-3 4,0-1-1,0 4-2,0-1 1,0 3 3,0 2 7,0 0-6,0 6-2,0-1 4,9 3-4,7 2 2,-1-2 4,3-2-6,0-2 6,1-4-3,2 1-5,-3-2 7,3-2-8,1-1 5,-2 1-2,7-1 1,-2-2 5,3 0-3,1-3-2,-1-2 2,8 0 1,0-2-4,1-3 6,0-1 5,0-5-5,2-1-1,2-5 0,4-2-5,3-1 1,-5-2-1,0 0-1,-3 0-1,-4 0 3,-5-7 0,2 1 1,-8-3 8,3 1-6,1-3-1,-1-1-1,3-2 1,2 0-5,-3-4 2,3-2 2,-2-1 0,-1-1 0,-3-3-2,-6 0 6,0-3-1,-5-2-1,-1-2-4,0-3-1,-5 0 4,1 0-4,-1-1-2,-5-1 0,1-2 0,-5-3 4,-1-6-5,0-2 1,0 2-1,-7-2 2,-5 5 0,3 4-2,-2 4 2,1 7-1,1 0 0,-2 0-2,-3 1 1,0 0 0,-2-2 0,-1 6 0,-2-2 2,-3 1-4,-1 3 0,-4-1 1,2 4 0,-2 0 0,-3 0 0,2 2 0,1 2 1,-1 1-2,6 1 2,-4 2 2,1-2-2,1 4 0,0-1-3,-1 2 3,4 1 1,-5 2-1,4-1-3,0 3 3,5 3-2,1-1-7,4 2-30,1 0-22,-2 0-19,-2 7-22,-3 6 11,-2 6-60,-5-1-13,3-3-104,1-5-181</inkml:trace>
  <inkml:trace contextRef="#ctx0" brushRef="#br0" timeOffset="204011.7906">4329 3696 898,'0'0'130,"0"0"-120,0 0 19,0 0-15,0 0 0,0 0 0,12 81-1,-6-38-3,-6 0-6,0 0 0,0-6-2,0-5-2,0-11-4,0-9-29,0-10 0,0-2 21,0-2 12,0-22 6,0-7-6,0-5 2,0-6 0,1 2-1,1 2 3,-1 3 8,2 7 14,-1 4 3,1 10 0,-3 3-11,0 7 13,0 3 1,0 1-15,3 0-17,2 5-9,6 15 4,1 7 5,3 3 1,-2-1-1,-2 0 1,2-3 0,-4-5 0,0-3-1,-1-11 0,-1 0 1,-1-6 0,0-1 1,3 0 3,0-11 2,1-9-1,-2-6-1,4-3-2,-5-5 1,-2 1 3,-1 4 10,0 4 25,-1 8-2,0 4-1,-1 9-5,-1 2-9,-1 2-15,2 0-10,4 19-21,2 9 19,0 7 2,-2 2 4,-2 0-1,1-4-1,0-4-2,-2-1 1,4-6-1,-1-5-10,5-3-76,2-7-71,2-7-53,6 0-139,-5-13-129</inkml:trace>
  <inkml:trace contextRef="#ctx0" brushRef="#br0" timeOffset="204573.7992">4754 3791 276,'0'0'625,"0"0"-587,0 0 17,0 0 10,0 0-43,0 0-17,0 22 4,0 11-1,0 3-5,0-4 4,0-4-5,15-6 1,3-8-1,4-8-2,-1-6 3,0-3 7,-5-16-6,-5-5 8,-5-5-7,-5-2-1,-1-5-1,0 2-6,-12 0 0,-4 5 2,2 6 1,1 6 0,-2 5 0,6 7 0,3-1 0,2 5 2,4 1-1,0 0 3,0 0-4,0 0-3,18 0 3,7 0 11,9 0 2,2 0-4,0-4 4,1-10 0,-4-4-2,-2-3-4,-6-5 1,-9 5 2,-7 0 12,-9 5 8,0 3-3,0 3-20,-11 2 5,-3 2-10,0 6 4,2 0-6,-3 19 0,4 19 0,0 14 5,0 7 9,2 2-2,6-5-5,0-9-1,3-7-5,0-6-1,8-8-7,7-8-39,0-4-40,-2-9-64,-3-5-35,-8 0-83,-2-10-17</inkml:trace>
  <inkml:trace contextRef="#ctx0" brushRef="#br0" timeOffset="205075.8931">4985 3830 39,'0'0'564,"0"0"-452,0 0-2,0 0-17,0 0-7,82-75-3,-50 70-43,-4 2-10,-1 3-4,-8 0-10,-5 0-5,-4 0-11,-4 9-1,-5 3 1,-1 5 3,0 8 1,0 0 2,0 3-2,0-4-2,3 1 2,2-9-2,1-2-1,1-8-1,-4-4 0,-3-2 1,3 0 4,0 0 2,2-13-1,1-8-6,4-3-2,-1-2 2,5-1 0,2 4 5,-1 3 9,3 5 20,-5 5 2,-2 6-7,1 4-7,-2 0-14,3 10-7,1 7 1,-2 2 8,-3-1-7,-2-1-2,-4-2-1,-1 0 1,-2-6-1,0-4 1,0-5 1,0 0 1,0 0 8,4-3 10,0-14-10,4-9-11,1-4-5,1-6-23,-1 3-24,-4 10-52,-5 7-76,0 12-89,-12 4-348</inkml:trace>
  <inkml:trace contextRef="#ctx0" brushRef="#br0" timeOffset="206185.4341">4241 4593 606,'0'0'227,"0"0"-200,110-105 67,-74 65-11,-3 1-1,-11 5 2,-13 6-27,-9 6-30,0 3-16,-7 5-4,-13 7-7,-3 7-7,-3 0 7,1 6-6,1 19 5,10 5-3,9 12 0,5 4 4,17 4 0,19-3 2,6-5 8,3-4 12,-6-3 9,-7-1-12,-8 2-3,-9-3-8,-8-2-7,-7-5-1,0-4 0,-19-5-2,-8-7-30,-2-10-28,2 0-39,9-30 47,6-13 43,12-10 9,6-5 31,18 0 5,6 5 22,1 5-9,4 9-3,-9 9-8,-4 12-11,-10 10-11,-6 5-1,-2 3-15,0 8-10,0 15 1,2 10 9,3 10 0,0 8 4,2 0-3,3-3-1,1-3 0,3-12 1,3-14-1,-1-10 3,6-9 0,3-8-1,-1-19 3,-3-5 1,-7-7 2,-3 1-2,-7 4 1,-5 2-1,-3 6 0,0 6 6,0 8-4,-2 6 4,-1 4-5,2 2-7,1 0 0,0 24-5,0 13 5,0 17 25,0 15 10,0 5-6,0 5-2,0-4-8,0-13 0,0-3-16,0-11 0,0-9-2,0-7-1,0-14 0,0-5-6,0-10-17,0-3-14,0 0-30,0-13 3,1-16-75,7-12-88,-2-5-8,-1-9-110</inkml:trace>
  <inkml:trace contextRef="#ctx0" brushRef="#br0" timeOffset="206598.9809">4976 4584 682,'0'0'85,"0"0"30,0 0 41,0 0-52,0 0-20,0 0-65,0 0-18,46 12 40,-29 27 9,-2 2-19,-3-1-15,-4-4-13,-3-3 2,-2-11-5,-3-5 0,3-10-1,-1-5-36,-2-2 11,0-3 26,0-18-1,0-13-1,0-4 0,3-4 2,6 4 0,2 4 9,-1 7 11,4 7 5,-3 7 8,-4 9 3,1 2-8,8 2-13,3 3-12,1 17-3,5 7 0,-4 6 3,-4 2 1,-4 2-1,-4-3-4,-3-3 1,-3-8 0,6-6-31,-6-6-31,6-8-32,2-3-68,-1 0-31,8-10-137,-4-7-60</inkml:trace>
  <inkml:trace contextRef="#ctx0" brushRef="#br0" timeOffset="208143.7668">5460 4621 525,'0'0'78,"0"0"3,0 0 70,20-80-40,-20 63-10,0 4-35,-12 3-28,-2 7-11,-2 3-11,-1 2-14,3 23-2,1 15 3,10 11 5,3 7-1,0 0 1,21-7-8,1-13-2,7-12 2,2-15 1,7-11 4,0-1 7,-1-26-4,-4-12 0,-1-13-1,-2-7-1,-4-4 0,-1-1-1,-7-5 0,-12-1 2,-6 2-2,-6 7 4,-16 11 2,-2 17 17,1 13-8,6 11-9,-1 9-1,4 2-9,1 30-1,4 16 1,6 16 3,3 12 5,0 2-3,0-1-2,6-7-3,2-5 0,2-9-1,-4-10 1,0-12-1,-2-14-1,-2-6-21,-1-11-5,-1-3 0,0 0 19,0-17-4,0-8-29,0-9 36,0-5 4,0-1 2,0 0 3,5 7 12,13 6 31,1 6-10,4 6 1,0 4-5,3 8-7,2 3-3,0 4-11,2 18-6,-5 6-3,-3 7 2,-8 3-5,-5 3-5,-3-3 5,-6-4-8,0-6-32,0-11-20,-7-8-21,-1-9-48,0-4 51,6-25 71,2-8-11,0-8 18,7 4 28,13 1 27,4 9 37,1 7-16,3 8-18,0 8-34,1 8 1,-1 0-20,-4 15-4,0 11-2,-5 9-3,-8 5 4,-2 1-2,-9-4 0,0-6-4,0-7-24,-3-9-4,-6-10-11,6-5 13,-2-3 32,5-22 3,0-8 2,0-6 3,3 0-2,11 2 4,1 7 3,-3 8 4,-2 8-7,-1 5-9,-4 9-1,-4 0-4,2 6-12,4 16 10,-1 9 2,3 8 4,2 2 0,1-4 0,3-8 2,0-7-4,0-8 2,-4-7-1,1-7 2,-4 0 2,-1 0-3,-5-17 0,-2-8-22,0-2-24,0-7 23,-6-2 14,3 3 5,3 4 4,0 5 3,13 11 20,8 3 12,5 7 2,2 3-19,2 2-4,0 19-4,-4 9 1,-3 5-3,-8 3-1,-5-2-3,-7-2-4,0-8 0,-3-8 0,0-7-24,0-8-7,0-3 13,3-8 18,0-16 8,6-8-4,3-7-4,1 1 9,4 1 2,-4 6 8,0 8-10,-2 7 2,-5 7-5,-1 9-6,2 0-6,2 12-15,1 16 14,5 7 7,-1 1 0,-1-2 0,-3-9 1,1-7-1,3-10 0,-1-8 0,3 0 2,1-2 5,-1-17 2,-4-2-2,0-1-2,-8-3 1,-4 2-3,0 0-3,-7 3-9,-7 8-8,2 5 4,4 7 7,2 0-4,3 10 1,0 12 4,1 8 5,2 4 1,-1 2 0,-1 1 0,-4-1-1,2 1-1,-4 1-19,-1 4-52,-5-1-22,-5 2-35,-1-2-96,-1-2-100</inkml:trace>
  <inkml:trace contextRef="#ctx0" brushRef="#br0" timeOffset="208395.0884">6068 5259 1183,'0'0'182,"104"-31"-181,-33 16 69,4 1 5,2 5-26,-7 3-24,-10 4-24,-14 2-1,-15 0-10,-9 0-60,-10 0-43,-12 0-100,0 2-57,-20 4-43,-13 0-111</inkml:trace>
  <inkml:trace contextRef="#ctx0" brushRef="#br0" timeOffset="208546.654">6274 5263 623,'0'0'188,"0"0"-47,0 0-29,0 0-13,0 0 63,0 0-85,36 17-62,28-30-6,7-2-9,-2-2-1,-5 0-45,-10-2-100,-10-1-80,-3 3-174</inkml:trace>
  <inkml:trace contextRef="#ctx0" brushRef="#br0" timeOffset="217937.1924">4296 3408 122,'0'0'121,"0"0"-110,0 0-4,0 0 28,0 0 1,0 0 6,0 0-19,0-10-1,0 8 11,0 1 4,-3 0-2,3 1 3,0 0 11,0 0 10,0 0-22,0 0-19,0 4-11,11 11 36,0 6-4,1 1-26,-4-2-3,-2 4-7,0-4 1,-2-3-3,1-3 1,-2-3-1,-2-5 1,1-3-1,-1-1 2,1-2 2,-2 0 0,0 0 3,1 0 11,0 0 10,5-3-13,-1-4-4,4-1-3,9-2-3,1-4-5,10 3 2,-1-4-3,5-1 0,-5 0-3,-6-1 1,-8-3-4,-5 0 0,-9 0-4,0 1-29,-3 0-3,-9 2-9,3 4 16,-1 6-15,1 3 16,0 4-37,-3 0 1,4 0-31,1 4-34,4 3-92</inkml:trace>
  <inkml:trace contextRef="#ctx0" brushRef="#br0" timeOffset="226119.5119">4462 3286 548,'0'0'13,"0"0"0,0 0 63,0 0 18,0 0-11,0 0-38,0 0-27,6-15-7,-1 15-6,3 11 5,8 12 17,2 6 5,5 4 7,2 1-20,-4 2-2,-2 0-15,-1-6 6,-1 4-3,-3-9-2,-3-5 0,0-4-2,-4-8 1,-4-2 2,-2-6-3,-1 0 1,0 0 0,0 0 8,0 0-2,0 0 18,0 0-2,0-3-3,-6-1-16,-1 1 0,-2 0-5,0 0 2,-7-1-2,-1 0 0,-10 3 0,-6-2 0,-8 1 0,-4 1 0,-4 0 1,4 1 0,1-2-1,9 2 1,7 0 1,10 0-2,4 0-1,9 0-2,4 0-1,0 0-11,1 0-15,0 0-7,0 0 3,0 0 0,0 0-6,0 0-24,1 0-12,7 0 22,4 0-36,-3 0 8,-3 0-1,-2 0-39,-2 0-62</inkml:trace>
  <inkml:trace contextRef="#ctx0" brushRef="#br0" timeOffset="226473.112">4259 3436 298,'0'0'92,"0"0"24,0 0-27,0 0 42,0 0-27,0 0-36,3-24-49,12 37 1,4 8 9,2 6 7,-5-2-11,-2 3-15,-5 1-4,-2-2-3,-4 0-2,0-7 2,-1-6-3,-2-5-2,0-6-8,0-1-11,0-2 16,0 0 5,0 0 0,0 0 7,0-5-5,-2-4-1,-4 1 1,2-6-1,1 5 2,0 1-3,3-1-2,0 2 0,0-1-20,0-1-42,9 1-91,4 0-66,-4 1-129</inkml:trace>
  <inkml:trace contextRef="#ctx0" brushRef="#br0" timeOffset="232240.7782">5585 969 792,'0'0'43,"0"0"-19,0 0 44,0 0-26,0 0 14,0 0-25,0 0-29,4-29 0,5 51-2,2 9 12,0 10-3,-2 6-1,2 7-4,1 10-1,0 6 3,0 0-6,-2-1 9,-4-12-7,-1-10-2,-1-12 2,-1-9-2,3-6 1,-3-6-1,0-3 3,-2-3-1,2-4-2,2 3 4,1 0-4,6 0 4,4 1 1,8 2 3,12 1 6,18 4 2,16-1-6,21-1 6,16 0-5,5-2-4,0-5-1,-6 2 23,-21-3 5,-21 1-16,-22 0-8,-20-1-8,-10-1 1,-9-2-4,-3-1 2,0-1-1,0 0 1,0 0 3,0 0 4,0 0-7,0 0 3,0 0-1,0 0 0,0 0-1,0 0 0,0 0-1,0 0 0,0 0 1,0 0 0,0 0 1,0 0-2,0 0 1,0 0-1,0 0-1,0 0-1,0 0-5,0 0-10,0 0-6,0 0 2,0 0-3,0 0 0,0 0 9,0 0 5,0 0 1,0 0 3,0 0-3,0 0-8,0 0-21,0 0-41,0 0-82,0 0-150</inkml:trace>
  <inkml:trace contextRef="#ctx0" brushRef="#br0" timeOffset="232944.2728">5602 1177 493,'0'0'51,"0"0"-44,0 0 63,0 0 45,0 0 12,0 0-19,0 0-60,-2 0-28,2 0-11,0 0-6,0 0-1,0 0-1,0 0 1,0-2 1,-3-6-2,1-4 0,1-3 0,-1-2 2,2-3 0,0 1 3,-3-3 16,3 4 21,0 5 6,0 7-7,0 4 9,0 2-15,0 3-36,0 19 2,0 14 8,0 9 32,0 10 21,0 7-28,12 9 14,6 7-5,0 3 0,3-1-17,-5-4-8,-1-3-1,-7-9-10,-5-6-1,-3-7-3,0-7-3,0-12 5,0-8-5,0-9-1,0-7 0,0-4 1,0-3 0,0-1-1,0 0-1,0 0-8,0 0-15,0 0-16,0 0-20,0-9-27,1-12-51,11-4-109,7-8-158,4-4-255</inkml:trace>
  <inkml:trace contextRef="#ctx0" brushRef="#br0" timeOffset="233582.7726">5888 1301 892,'0'0'118,"0"0"-44,0 0 57,0 0-25,0 0-33,0 0-47,-12-7-25,15 57 15,3 14 50,-2 8-19,0 1-12,-1-3-23,0-3-1,-1-5-5,2-6-5,-2-12 0,4-15-1,-3-9 0,0-11-2,0-6-29,-3-3-13,0 0 5,0-15 10,0-11-50,-9-5 1,-1-2 35,0-2 9,2 6 21,2 2 11,0 5 2,6 4 3,0 6 0,0 5 3,0 3 27,0 4 4,23 0-3,21 6-11,20 14 29,24 2 13,15-3 13,9-4-23,6-5-5,-2-5-20,-11-1-17,-9-3-9,-21 3-4,-19-1-1,-22 3-7,-17 5-72,-17 1-137,-24 6-120,-34-4-249</inkml:trace>
  <inkml:trace contextRef="#ctx0" brushRef="#br0" timeOffset="234115.0446">5674 1673 785,'0'0'21,"0"0"16,0 0 55,0 0-33,0 0-5,0 0-5,-67-70-3,39 60-12,0 1-3,-4 2 1,1 3-13,0 0-5,-5 2 6,-5 2-10,-14 0-2,-14-3 2,-9-2 2,-4-3 2,4-4-3,10-1-5,15 2-2,16 2 9,11 4 1,11 1-6,10 1 3,2 1 0,1 2-7,2 0-4,0 0-2,0 0-16,0 0-59,14 12-78,6 7-38,3 1-216</inkml:trace>
  <inkml:trace contextRef="#ctx0" brushRef="#br0" timeOffset="234673.9543">4523 3580 187,'0'0'35,"0"0"-27,101 119 42,-29-50-18,8 12-7,1 11-22,-8 1-3,-18 3-234</inkml:trace>
  <inkml:trace contextRef="#ctx0" brushRef="#br0" timeOffset="235339.3121">4712 3774 261,'0'0'0,"115"149"-141</inkml:trace>
  <inkml:trace contextRef="#ctx0" brushRef="#br0" timeOffset="236698.4107">5184 4247 134,'0'0'19,"-85"99"-8,32-53-9,0-4 61,-6-1-32,0-4-17,-2-6-14,-2-7-7,6-4 4,5-7 3,7-6 4,5-5 10,1-2-1,5 0 1,1-5-5,6-3-2,11-1-4,4-1-3,9 0-2,3 0-37,0-1 0,0 0 19,2 1-15,2 0 23,-1-1-1,-3 2-19,0 0-59</inkml:trace>
  <inkml:trace contextRef="#ctx0" brushRef="#br0" timeOffset="237021.0092">4985 3580 429,'73'90'0,"-16"4"-253</inkml:trace>
  <inkml:trace contextRef="#ctx0" brushRef="#br0" timeOffset="237113.0414">5145 4082 103,'0'0'100,"-60"122"-100,23-73-6,-6-11-59,-4-8 28,-2-9 5,-4-4-6</inkml:trace>
  <inkml:trace contextRef="#ctx0" brushRef="#br0" timeOffset="237263.7897">4598 4381 48,'0'0'69,"0"0"-10,-87-13-10,69 4-30,6-4-19,4-1-14,5 1 8,3-1-38,0 1 38,0 3 6,0 3 0,0 2 1,0 1 9,5 1-10,-2 0-28,3 1-69</inkml:trace>
  <inkml:trace contextRef="#ctx0" brushRef="#br0" timeOffset="242937.8054">5009 2234 979,'0'0'10,"0"0"-9,0 0-1,0 0 43,0 105 36,-7-52-29,-7 8-25,-2 3-12,-2 0-3,0-5-7,0-5 1,6-10-4,3-5-2,6-10-38,-1-5-69,4-12-40,0-8-75,0-4-59</inkml:trace>
  <inkml:trace contextRef="#ctx0" brushRef="#br0" timeOffset="243797.628">4863 2232 650,'0'0'24,"0"0"-17,0 0 19,87-13 42,-32 29 39,30 6-21,29 6-37,23 0-1,10-3-23,-10-3-4,-16-2 18,-21-1 7,-17-2-4,-11-2-17,-12-4-8,-13-3-7,-14-5-1,-15-1 4,-9-1-4,-8-1-1,-1 2-4,0-2 0,0 0 1,0 0 0,0 0 2,0 0-2,0 0 2,0 0 1,0 0 2,-4-6-3,-2 4-3,1 2-4,1 0 0,-2 0 0,3 2-9,-6 25 4,-1 14 5,-5 10 4,-5 9 10,-3-2-9,-1-1 0,0-3 1,-2-4 11,3-3-10,2-5-1,6-6-5,2-6 0,5-2 1,1-8-2,5-4 2,-1-5-1,1-4 0,0-7 1,1 2 2,0-2-2,-2 0 5,2 0-4,-4 0 4,-1 0-1,-6 1 1,-3 2-1,-8-2-3,-11 3-3,-6-1 1,-12 0 1,-15-1 2,-8-2-4,-12-2 2,-6-15 1,-7-7 2,5 0-4,5-1 1,11 3-2,3-2-4,12 2 1,6 2-3,10 3-15,14 6 3,16 5-5,10 5-6,4 1 6,4 0-8,0 0-16,0 0 2,0 0-3,0 0-11,0 0-11,0 0 12,0 0 18,0 0-3,0 1 27,0 4-11,0 0 4,4 1-7,2-2-20,-2 1-26,3 0-46,-4-3-79</inkml:trace>
  <inkml:trace contextRef="#ctx0" brushRef="#br0" timeOffset="244560.8603">5649 1477 789,'0'0'185,"0"0"-180,0 0 2,0 0 16,0 0 15,0 0 24,-10-4-43,5 4-19,2 0-1,1 0 1,-1 0 1,2 0 1,1 0-2,0 0 1,0 0 2,0 0 1,0 0 0,0 0-4,0 0 0,0 0 1,0 0-1,0 0 0,0 0-1,0 0-1,0 0 2,0 0 0,0 0 0,0 0 0,0 0 3,0 0-2,0 0 0,0 0 2,0 0-2,0 0 1,0 0-2,0 0 1,0 0-1,0 0-1,0 0 0,0 0 0,0 0 2,0 0-1,0 0 0,0 0 0,0 0-1,0 0-6,0 0-41,0 0-13,0 0-62,0 0-99,0 0-154</inkml:trace>
  <inkml:trace contextRef="#ctx0" brushRef="#br0" timeOffset="244917.8883">5602 1445 772,'0'0'342,"0"0"-337,0 0 2,0 0 4,0 0 36,0 0 20,7-23-43,-7 23-24,0 0-4,0 0 4,0 0-4,0 0 4,0 0-4,0 0-31,0 0-25,0 0-10,0 0-27,1 0-47,1 2-40,-2 5-49</inkml:trace>
  <inkml:trace contextRef="#ctx0" brushRef="#br0" timeOffset="245763.0233">4411 4207 941,'0'0'0,"0"0"-163,0 0 110,0 0 37,0 0 16,0 0 23,1 0-23,-1 0-13,0 3 13,-1 2 0,-2-2 4,0 3-4,-1-3-2,0 0-4,3-1-10,1-2 9,0 0 1,0 0 2,0 0 2,0 0 0,0 0-2,0 1-10,0 0-23,-1 3 13,-4-1-1,-1-2-20,0 1-22,3 0-29,-1-1-26,2-1-37</inkml:trace>
  <inkml:trace contextRef="#ctx0" brushRef="#br0" timeOffset="246657.5999">5120 2526 864,'0'0'114,"0"0"-111,0 0 9,0 0-3,0 0 8,0 0 28,-41 71-23,29-44-12,-1 2-8,1-2-1,0-5-1,2-5-34,5-4-70,-1-7-71,3-6-66,3 0-142</inkml:trace>
  <inkml:trace contextRef="#ctx0" brushRef="#br0" timeOffset="247321.62">5008 2392 539,'0'0'65,"0"0"-49,98-75 81,-59 59-27,-4 3-3,-5 6-13,-4 3-36,-10 4-18,-4 0-4,-5 6-8,-7 11-51,0 5-54,-21 7-18,-14 3-8,-7 8-7,-1 1 61,3 1 31,2 1 48,6-2 10,8-2 109,4-8 8,10-6-18,8-6-25,2-7-8,6-5 1,18-4-19,4-2 4,4-1-27,2 0-9,-2-1-13,5-9 1,-6-1-3,-4 0-1,-2-1-13,-7 1 3,-6 3 7,-6 0 3,-1 4 6,-4-1 2,2 5 12,-2-2 16,-1 2-1,0 0-21,0 0-14,0 0-3,0 2 3,0 10 2,-1 4-1,-6-1 2,-1 2-1,-1-2-2,4-1 0,1-5-11,2-4-36,2-4 11,0-1 24,0 0 12,0-7 9,11-7-7,4-1 4,0-2 11,0 5 25,-2 2 7,-7 3 0,-1 6-8,-4 1-3,-1 0-25,2 0-13,1 3-3,1 9 1,2 2 3,-5 0-2,1-1-11,-1-3-70,0-1-39,6-4-54,-4-3-107</inkml:trace>
  <inkml:trace contextRef="#ctx0" brushRef="#br0" timeOffset="248011.7676">5430 2651 570,'0'0'50,"0"0"33,0 0 15,0 0-51,0 0-25,0 0-22,0 0 2,3 33 3,-3-15-3,0 1 2,0-5-4,0 0 0,0-8 0,0-4-1,0-2-7,0 0 8,9-11 9,6-9-4,0-4-5,2 2 3,1 0-2,-4 7-1,-1 6 0,-7 5-3,0 4-13,-3 4-46,-3 15-1,0 2 17,0-1-3,0-1 25,-3-6 16,-1-6 8,4-7 6,0 0 42,4 0 65,5-12-67,1 0 9,-5 2-5,-5 3-15,0 4-8,0 3-24,-2 0-3,-12 0-2,-3 10-6,4 3 5,4 1-13,4 0-6,5-2 8,0-1 6,0-5 8,8-1-2,2-5 2,-1 0 1,5 0 6,-1 0-3,-1-5 1,1-2-3,-4 0 3,0 2 0,-4 2 6,-1 2 2,0 1-2,-2 0-3,1 0-8,0 3-4,0 11 4,-3 2 0,0 1-1,0-3-1,0-1-12,0-4-17,0-8-2,0-1 33,0-6 20,8-13 7,12-7-19,7-1 2,3 4-9,6 3-1,-2 2-174</inkml:trace>
  <inkml:trace contextRef="#ctx0" brushRef="#br0" timeOffset="251131.5806">4817 1567 225,'0'0'54,"0"0"-12,0 0 58,0 0-29,0 0 4,0 0-10,0 0-9,17-52-4,-17 52-5,0 0-15,0 0-14,0 0-8,0 0-3,0 0 1,0 11 12,0 5-6,0 4-8,-1 2 1,-5 4 0,2 2 1,-1 2-5,2-1 0,2 3 2,-1-3-4,1-2 0,1-3 0,-2-7 0,1-2 0,-1-4-1,-1-2 3,3-1-3,0 0 0,0-1 0,0 1 0,0 1 2,0-1-1,6 0 2,2-2-1,1-1 4,4 0 0,8-4 6,8 1 6,12-2-2,7 0 3,10 0-4,3 0-5,-1 0 4,-8 1-2,-6 8-4,-13 1-7,-12 0 2,-2-3 0,-8 1-2,-3-2 1,-4-1 1,0-2-3,-1-1 1,-3-1 0,3-1 0,-3 0 0,0 0 1,0 0 3,0 0-2,0 0 0,0 0 2,0 3-1,0 1-1,0 8 1,0 5 7,0 9 3,0 6 13,0 7-1,-6 0-3,1 1-11,-2-4 0,1-4-3,0-5-3,2-8-4,1-5 0,0-6-1,3-2 0,0-3 2,-2 0-3,2-1 2,0-2-2,-1 3 2,1-3-2,0 0-2,0 0-84,0 0-57,16-8-166,13-13-343</inkml:trace>
  <inkml:trace contextRef="#ctx0" brushRef="#br0" timeOffset="252062.3932">6696 1766 138,'0'0'454,"0"0"-425,0 0 15,0 0 52,0 0 14,0 0-28,0-22-33,0 22-32,0 0-7,0 0-1,0 5-1,0 18 3,0 10 15,0 7 17,-3 7-18,-5 0-13,-5 1 8,1-6-12,-2-4 4,4-4-9,0-6-1,4-2-1,-1-7-1,2-4 2,2-2-1,0-5 0,3-5 0,0 1 1,0-4 2,-2 0 2,-2 0 3,-2 0 1,-8 0-1,-6-4-5,-6-7-3,-9 0 2,-1 1-2,-6 1-1,-1 6-1,0 0 1,-1 3-1,0 0-3,2 0 4,2 0 0,8 0 1,8 0 2,6 0-2,5 0 0,3 0-1,2 0-2,-1 0 2,3 0 3,-1 0-3,5 0-1,-4 3 0,0 2 1,0 2 1,-4 0 3,4 3 0,1 2 4,-1 2-4,-2 4 4,2 1 4,-3 5 1,1-1 4,1 0 6,-1 1-11,1 1 0,-1-3 5,0-1-13,0-2 1,-1 0-5,0-4 3,-3-2 1,2-1-3,-4-5 2,1-1 0,5 0-3,1-3-10,2-1-33,4-2-20,1 0-47,0 0-15,0 0-35,0 0-53,0 0-14</inkml:trace>
  <inkml:trace contextRef="#ctx0" brushRef="#br0" timeOffset="252558.6513">5609 1603 443,'0'0'76,"0"0"-73,0 0 7,0 0 21,0 0 13,0 0-24,0-5-20,0 5-41,0 0-38,0 0-26,0 3-90</inkml:trace>
  <inkml:trace contextRef="#ctx0" brushRef="#br0" timeOffset="253175.0745">5664 1654 179,'0'0'0,"0"0"-104</inkml:trace>
  <inkml:trace contextRef="#ctx0" brushRef="#br0" timeOffset="253991.7386">5045 2984 153,'0'0'72,"0"0"-64,0 0 6,0 0 18,0 0 29,0 0-31,-15-67 27,15 64 16,0 1-12,0 2 8,0 0 8,0 0-32,0 0-25,0 0-5,-2 0 9,2 0-7,-1 0 0,1 2-8,0-2-1,-2 5 2,1 0-1,-4 2 4,1 1 8,-2 1-10,2-1 6,-1-1-3,2-2-1,3-1-2,-1-4 2,1 0 6,0 0 8,0 0 0,0 3-6,-2 2-8,1 7-8,-7 5 20,-2 9 7,-5 1 0,-6 2 5,0 0-15,0-5-9,2-5-3,4-3-4,3-7-5,4-1 1,4-4-1,-1 1-1,1-3 0,4 1-3,0 0-9,0-3-36,0 0-43,30 0-41,12 0-72,14-15-183</inkml:trace>
  <inkml:trace contextRef="#ctx0" brushRef="#br0" timeOffset="254315.3078">5562 3039 674,'0'0'65,"0"0"15,0 0 18,0 0-37,0 0-5,0 0-20,0 0 6,-13 70 30,-4-30-17,-3 7-19,-1-1-9,2 0-14,1-6-6,4-8-2,2-8-4,5-7-1,1-6-5,3-6-43,0-2-43,-3-1 2,3-2 2,-6 0-29,0 0-35,3 0-48,3-9-111</inkml:trace>
  <inkml:trace contextRef="#ctx0" brushRef="#br0" timeOffset="255046.6206">5710 3496 258,'0'0'137,"0"0"-49,0 0 26,0 0 27,0 0-26,0 0-14,3-54-46,-19 54-24,-11 0-23,-12 17-4,-3 15 6,-7 11 8,10 11 2,8 3-5,15 2-3,11-8-3,5-12-9,15-6 0,12-14 2,14-9 4,6-7 0,3-3 16,1-1 0,-6-15 10,-6-6 0,-8-4-2,-7-4-19,-8-4 5,-10-5 1,-6-7-11,-3-4-6,-19 3-4,-2 6-10,-3 10-26,2 11-20,1 11-22,-1 7 0,2 2-45,1 1-35,2 15-19,3 0-107</inkml:trace>
  <inkml:trace contextRef="#ctx0" brushRef="#br0" timeOffset="255374.6551">5471 3638 881,'0'0'43,"0"0"-34,0 0 71,0 0-7,0 0 7,0 0-66,47-53-14,-40 64-6,5 5 6,2 1 0,0-3 2,3-2-1,2-3 4,3-3-1,0-5 1,-2-1 0,-5 0 2,-3 0 7,-4-5 8,-2-4-2,-2-3-6,-1-4-1,-3 1-8,0-4-5,0 1-35,0 1-39,0 3-64,0 8-104,-3 5-108</inkml:trace>
  <inkml:trace contextRef="#ctx0" brushRef="#br0" timeOffset="261880.8223">2500 2218 873,'100'-41'7,"36"-1"4,23-1 22,16-3 10,3 6 28,-4 2-9,-12 3-16,-17 3-21,-21 3 16,-23 7-9,-27 7-21,-28 4-5,-24 8-4,-13 3-2,-9 0-3,-7 0-10,-40 17 13,-33 9 12,-36 8-5,-17 5-7,-13 2 1,-5 4-1,-1 6 1,1 3-1,6 2 2,11-2 2,25-7 0,26-11 5,31-14 15,26-12 5,22-5-4,4-5-5,37 0 13,42-6 19,47-25 1,43-17-20,22-15-24,1-4 4,-11 4 10,-30 8 4,-27 17-6,-36 12-9,-35 12-11,-27 9-1,-19 5-2,-7 0-7,-31 14-1,-35 20 10,-36 10 3,-28 9-1,-11 2-2,-3-1-1,4 4 1,10-5-1,15-5 2,24-9 3,34-12-4,26-14 1,22-8 0,9-5 6,1 0 9,40-20-3,32-15-11,30-11-2,16-4-1,3 0 1,-2 5 2,-9 4-2,-9 10 0,-13 9-3,-17 8-37,-18 11-39,-17 3-62,-18 13-49,-19 11-1,-7 2-139,-36-7-94</inkml:trace>
  <inkml:trace contextRef="#ctx0" brushRef="#br0" timeOffset="263382.0025">5297 3903 162,'0'0'0,"0"0"-45</inkml:trace>
  <inkml:trace contextRef="#ctx0" brushRef="#br0" timeOffset="281903.9135">4387 3887 289,'0'0'448,"0"0"-435,0 0 28,0 0 22,0 0 20,0 0 2,0 0-22,34 77-13,-23-41-25,2 3 0,-1 3 3,4-2-12,0-1-2,0-3-13,-3-6 1,1-7 0,-5-8 1,-3-5-3,-2-5-16,-4-5-16,0 0 0,0-4 11,0-16-38,-10-11-22,-8-6 51,1-7 19,-3-7-8,-4-3 7,0 3 1,3 1 11,3 10 6,3 9 15,4 11 11,1 6 2,4 6 1,3 4-10,2 1 8,1 3-9,0 0-12,0 0-12,0 0 1,1 0-1,18 0 16,10 0 10,14 4-4,8-3 6,6-1-7,-2 0-4,-3 0-7,-12 0 3,-7 0-7,-9 0 4,-5 0-3,-10 0 2,-6 0 0,-3 0-2,0 0-6,0 0 2,0 0-3,0 0 0,0 10 5,1 11 1,6 9 5,0 4 11,7 4-5,-1-1-9,2-4 2,4-3 9,-1-3-12,-3-3 12,0-4-7,0-3-3,-6-4-2,-3-6-3,-6-2 1,3-2-3,-3-3 4,0 0 2,0 0 8,0 0 6,0 0-4,0 0-10,-9-3-4,-5-5-4,-14-1 0,-10 1-2,-15-1-2,-5 4 4,-5 0-2,7 5 1,5 0-6,14 0 4,10 3-5,12 2-8,5-3-4,5 1 2,5-3 1,0 0-2,0 1-1,0 1-4,0-1 1,0 1-10,0 1-12,0 1 2,0 2 6,0-2-22,0 4 13,0-1-11,3 0-23,2-2-50,2-4-128,2-1-21</inkml:trace>
  <inkml:trace contextRef="#ctx0" brushRef="#br0" timeOffset="283281.6749">4337 3999 570,'0'0'43,"0"0"-39,0 0 2,0 0 46,0 0 13,0 0-17,0 0-39,26-24-1,-24 24 17,-1 0 13,2 0 10,4 0 0,-2 0-4,6 0-10,-2 0-4,2 0-12,-3-2-7,-2 0-6,-3 1 0,-3 1-1,0 0 1,0 0 1,0 0-4,0 0-1,0-3 5,-3 3 4,-2-3-4,2 1 4,0-1 11,3 0 23,0 3 1,0 0-3,0 0-8,6 15-27,17 14 1,5 13 42,3 3 5,-2 0-27,-4-3-4,-4-6 0,-3-3-11,-6-6-8,-2-6-1,-2-7-4,-2-3 2,-2-8-1,-2 0 1,-2-3-1,0 0 0,0 0 8,0 0-1,0 0 1,0 0-9,0-6-2,0 1-4,0-1 2,0 0 2,0 3 0,0-1 2,0 1 0,0-1 0,0-1 0,17-3 0,3 2 0,7 0 5,-2 1-1,-4 3 5,0 1 0,-6 1-3,-3 0-4,1 0-1,-3 0 1,1 0 0,-2 0-2,-3 0 0,0 3 0,-1 0 0,-4-3 0,-1 0 0,0 0 3,0 0 0,0 0 0,0 0 4,0 0 1,0 0 2,0 0-3,-6-8 1,-2-1-6,-2-6-2,-2-2 4,0-5-3,-4-5-1,-2-4 1,-3-5 0,2 0-1,1 0-2,1 6 2,5 3 2,3 8-2,2 2 0,1 5 0,3 2-1,0 3 1,3 0 0,0 7 0,-2-3-1,2 3 1,-1 0-2,1 0 0,0 0 2,0 0-1,0 0-1,0 0 1,0 0 0,0 0 1,0 0 2,0 0-2,0 0 1,0 0 0,0-3-1,0 0 2,-2 0-2,-1-2-2,-3-1 1,-5 0 0,-6-4-9,-4 3 7,-1-1 1,-3 4-3,-2 2 4,2 2 1,-3 0-2,3 0-3,0 0-1,4 0-9,3 0-1,6 2-2,6-1 2,3-1 1,3 0 3,0 2-5,0-2-14,0 0-13,0 0-1,0 0-17,0 0-30,5 1 6,5-1 2,2 1-30,-2 1 22,-2 3 15,-7 1-9,-1 1 26,0 0 39,0-1 16,-5 2-15,0-6-136,5-1-200</inkml:trace>
  <inkml:trace contextRef="#ctx0" brushRef="#br0" timeOffset="284168.1045">4347 3909 645,'0'0'3,"0"0"7,0 0 65,0 0 8,0 0-13,0 0-23,0 0-7,0 0 25,6 0 0,7-3-28,8-4-17,7 0-6,1-2 8,2 6 6,2-2-4,0 3-12,1 2-4,-1 0-2,-5 0-3,-4 0 4,-3 0-7,-8 0 1,-4 2 1,-3 5-2,-3-3-4,-3 2 3,0 2-9,-3 1 10,-21 5 11,-15 2-6,-10 4-1,-4 2-4,-2-3-13,2-2 1,7-4-9,3-4 10,3-3 5,7-3 2,9-3 4,9 0 3,7 0 2,5 0 1,3-9-1,0-2-3,26-5 2,17-3-3,23-3 2,7 1-1,7 1 8,-11 6 7,-12 4 0,-11 10-2,-18 0 0,-5 0-10,-10 0-5,-10 7-2,0 1-3,-3 4 2,0 0-3,-11 4 6,-14 1 2,-9 1-2,-9 2-5,-4-2-7,0-1-5,5-3 10,5-3-2,11-2 8,10-6 2,14-3 0,2 0 8,12-3 8,30-15-13,16-7-3,9 0 2,1 4 21,-12 4 6,-11 5 0,-17 8-3,-9 4-12,-8 0-13,-11 9-2,0 10-8,-13 4 8,-22 5 4,-14 4-4,-10-3-7,-10 2-10,-4-7 1,-6-2 3,-3-6 1,-2-5-4,-1-3 5,-3-5-5,-3 0-4,-6-3-7,6 3-14,6 0-21,13 3-35,19-1 15,17 3-22,20-5-103,16-3-25,0 0-104</inkml:trace>
  <inkml:trace contextRef="#ctx0" brushRef="#br0" timeOffset="284380.9324">3853 4062 502,'0'0'0,"0"0"-53,0 0 23,-85 20-85,58-9-163</inkml:trace>
  <inkml:trace contextRef="#ctx0" brushRef="#br0" timeOffset="298498.3076">4557 3825 871,'0'0'57,"0"0"-46,0 0 69,-90-15-8,20 15-32,-12 0 12,-14 6-5,-9 6-32,-7 2-7,-1 0-4,2 2-3,6-2 1,12 0-2,14-1 0,16-5-2,23-1 1,21-5-20,11-2-4,4 0 17,0 0-10,3 0-15,0 0 6,-1-4-14,-1 1 1,2-4-13,-1 0-2,2 3-4,0-4-20,0 0 7,0 4 41,0-3 21,0 1 10,0 0 36,-6 0 36,0 1 7,1 2 2,2 3-20,3 0-7,0 0-26,0 11-24,0 13 14,0 6 9,0 3-8,3 1-10,-2-1-5,-1-3-4,4-1-17,1-5-106,1-4-96,0-6-127</inkml:trace>
  <inkml:trace contextRef="#ctx0" brushRef="#br0" timeOffset="299013.5166">3154 4137 334,'0'0'175,"0"0"-87,0 0 100,0 0-60,0 0-70,0 0 17,89-16-12,-56 9-39,5 0-20,-3 3-4,-2 3-2,-8 1-35,-9 0-68,-9 0-93,-7 1-112</inkml:trace>
  <inkml:trace contextRef="#ctx0" brushRef="#br0" timeOffset="299248.4842">3231 4196 498,'0'0'115,"0"0"-107,0 0 49,0 0-1,0 0-33,0 0 4,54-14-19,-44 14-5,2 0-3,3 0 0,-4 0-33,3 0-42,-5 0-9,-6 0 7,-3 0 11,0 0-62,-6 6 6</inkml:trace>
  <inkml:trace contextRef="#ctx0" brushRef="#br0" timeOffset="299697.8808">3231 4196 164,'52'19'125,"-52"-19"-29,0 0 4,0 0-17,0 0-13,0 0-9,0 0-23,0 0-25,0 0 2,5 0 11,2 0-23,-2-2-3,-2 1 3,-3 1-2,0 0-1,0 0 2,0 0 0,0 0 4,0 0 5,0 0 10,0 0 2,0 0-5,0 0-3,0 0-6,0 0-5,0 6 3,0 6 3,0 2 7,0 0-1,0 2-5,0-4-7,0 1-3,0-4 3,0-1-3,0-3 0,0-1-1,0-4 0,0 3 3,0-3-3,0 0 3,0 0 1,0 0 1,0 0 6,0 0 2,6 0 17,4-10 0,12-5-9,16-3-4,17-3 0,21 0-17,18 2-8,7 0-114,-2-3-332</inkml:trace>
  <inkml:trace contextRef="#ctx0" brushRef="#br0" timeOffset="303519.1688">4980 3500 188,'0'0'55,"0"0"-34,0 0 36,0 0 13,86 82-16,-78-58-8,-6 5-8,4-2-15,-6 2-13,5 0 7,-2-3 7,6 2-11,1-4-2,0 3-6,1 1 2,1 4 14,-2 0-6,-2 1 5,-1-2 1,-4 0-6,-3-1 4,0-1 2,0 3 3,-10 2-11,-2-4-9,-2 0 1,-1-1 0,2-2 9,0-3-14,-1-2 2,1-5-1,-1-3 2,-2 2 1,-2-1 7,-1-1-3,-2-1 6,0-1-7,-6 2 3,2-4-8,-5 0 2,-3-1 2,-6-1-3,1 2 1,-1-4 5,1 2-1,4-3-3,1 1 3,1-3-6,1 0 1,-4-3 4,2 0 0,-4 0 1,-2 0 1,-4-9 1,1-4-5,0-4 2,5-2-3,10-1 1,0-3 2,8-2-2,-2-3 0,7-5-1,-2 0-2,1-1 0,6 1 1,-4 1-1,2-1 2,-2 3 1,1-1 1,0 0 1,-1-3-3,-1-1-4,2-3 2,3-1-1,6 0 0,3 0-1,0 3-3,0 0 3,6 4 3,2 2 1,2 0 2,2-1-6,4-3 2,7-5-5,5 0 3,9-2-8,4 4 8,-1 6 8,-1 4-7,-2 7-1,-9 3 2,-6 4-2,0 3 3,-3 2-2,2 0-1,4-1 0,8 1-1,3-3 1,6 0 0,1 3 0,3-1-1,2 6 1,3 1 4,-2 2-4,-2 0 7,-2 2-7,-6 10 2,-3 1 1,0 2-3,-3 4 7,-2 1-5,-1 3 4,-2 4-5,-1 1-1,1 5-1,-4 4 1,-3 7 3,-8 2-2,-3 3 0,1-2-1,-6-2 3,-1-4-2,2-3-1,-2-1 0,4-1 0,-5 0 3,0 2 7,0 2-3,-3-4 2,0 3 0,-12 1 13,-7-4-12,-5 3 2,-3-3-5,-3 0 0,-1-1 15,-3-1-21,1 1 2,-2-3 3,-2 0-5,0-3 5,-2-4-4,-1-1 2,-2-5-2,-1-2 1,-2 0 2,0-2-4,3-2 2,-2-2-1,2-2-1,-4-2 2,-2-3 1,-6-2 4,1-2-3,-5 0 3,-5-15-4,5-6 2,-2-7-3,2-4-1,6-6 2,4-6-2,9 0 2,8-4-1,5-3-1,7-2 10,9 1-2,2-4-5,8 1 2,0-2-5,8-3-2,11 2 0,-1-1 6,-2 4-5,-2 9 10,-1 0-10,2 7 6,3 5 0,10-1-7,4 3-6,17 3 5,6 4-4,11 7 10,7 2-2,3 7 1,3 5 6,-4 4-6,-6 0 10,-6 0 0,-6 4-6,-8 8-3,-1 1 4,-4 3-5,0 6-1,1 5-2,-3 8 0,2-1 7,-2 2-5,-2-1-1,0-2 2,-1 1-2,0 0-1,-3 3 6,-5 1-2,-3 5-3,-8 1 5,-2 1-6,-6 0 4,-4 2-5,-6-2 7,-2 3-5,0-1 3,-8-2 2,-8 2-4,-8-1 3,-4 0 2,-6-1-1,-8-3 1,-5-5-4,-3-4 2,2-5-5,1-4 1,0-3 4,-2-2-4,0 0 2,-8-3-1,2 0-2,-4-2 0,0-6-1,1-5 3,4-3 0,2 0-3,1-11 1,1-8 3,-1-5-2,0-3 4,2-2-3,1-3-2,2-1 0,1-5 0,-1-6 0,3-6-1,1-3 0,8-2-1,9-3 0,11 2 1,9-2-8,5 0 7,0-1 1,8-3 0,11 1-3,6 3 3,2 1-2,8 3-4,-1 1 5,3 4-6,2 4 7,1 6-1,2 5-1,7 4 0,5 2-5,8 0 7,9 3 1,-1 3-1,5 2 1,-2 4 0,-2 6-1,1 1 1,-7 7 0,-5 2-1,-6 0 0,-3 2 0,-1 13 0,0 8 0,1 5 0,0 8-2,-4 9 0,-6 3 1,-5 9 1,-3-3 0,-6 2 0,-5-3 2,-8-4 0,-2 6 1,-4 3 5,-5 6-7,-3 0 6,0 0-2,-3-2-4,-17-1 0,-4-3 3,-4 1 1,-8-3-5,-6-1 3,-3-1 3,-4-5-3,-5-2 2,1-2-2,-4-4-2,6-6 0,-1-6 1,0-9 2,-3-4-3,1-4 1,-3-5 3,3-2-4,2-2 1,1-3 1,-2 0 1,-1-6-4,-2-14 3,-6-8 2,-2-10-3,-3-6-1,4-4 0,4 4 1,5 0-2,8-1 3,9-5-1,10-4 0,10-7-2,14-5 0,3-6 0,12-5-2,17-3-2,2 4 4,3 7-2,1 9 0,6 3-5,7 5 0,9 7-10,5 7-8,6 9-19,6 14-59,2 6-68,0 5-180</inkml:trace>
  <inkml:trace contextRef="#ctx0" brushRef="#br0" timeOffset="319177.5864">2503 2317 624,'0'0'39,"0"0"-30,0 0-6,0 0 83,0 0 7,0 0-15,0 0-32,-80-68 13,80 68 16,0 0 11,10 0-9,30 0-46,29 0 5,25 0-19,9 0 0,-11 0-8,-17-5-2,-19 2-5,-18 0 0,-13 2 1,-18-1-3,-7 2-8,-4 0-42,-33 0 2,-15 6 30,-17 8-31,-8 2-9,2 4 18,5-1 13,16-7 27,21-2 11,17-8-6,13 0 8,3-2 79,8 0 23,18-14-39,19-6-39,7-1-15,9 0-12,-4 3-3,-5 3-7,-7 6-7,-6 4-3,-8 5-39,-3 0-62,-5 0-49,-8 6-7,-3 5-60,-2-2-38,-1-6-77</inkml:trace>
  <inkml:trace contextRef="#ctx0" brushRef="#br0" timeOffset="320415.0912">5555 1204 636,'0'0'127,"0"0"-56,0 0-2,0 0 17,0 0-15,0 0-17,0-13-29,0 13-2,0 0 15,0 0 7,0 0-7,0 0-10,0 5-7,0 12 5,0 10 25,0 10-5,0 6-2,0 4 3,0 3-30,0 0 8,0 1 0,0 4 2,6-1-2,4 1-13,1-4 0,4-4-3,-5-6-2,3 0-4,-2-2-1,0-7-1,-4-6 1,-1-9 1,-5-9-3,-1-4 1,0-4-1,0 0 0,0 0 2,0 0-2,0 0-3,0 0-15,0 0-18,0 0-14,0 0-23,0-8-27,0-13-26,0-5-105,0-6-63,0-2 12</inkml:trace>
  <inkml:trace contextRef="#ctx0" brushRef="#br0" timeOffset="320978.9014">5840 1438 499,'0'0'355,"0"0"-248,0 0-55,0 0 39,0 0 36,0 0-42,0-19-46,0 19-9,0 0-3,0 7 2,0 18-7,3 11 6,3 14 33,0 7-9,1 5-29,-4-1-3,3-5-1,-4-2 0,2-6-10,-2-10-4,1-5-4,-2-11 6,1-7-2,1-6-5,-2-6 3,-1-1-2,3-2 1,-3 0 1,0 0-2,0 0 0,0 0 2,0 0-3,0 0 0,0 0-3,0 0-3,0 0-1,0 0-4,0 0 1,0 0-1,1 0 0,0 0 0,-1 0-9,0 0-3,2 0-7,-2 0-2,0 0-20,0 0-31,0 0-24,2 0-49,-2 0-8,0 0-79,0 0 26,0 1 5,0 1-41</inkml:trace>
  <inkml:trace contextRef="#ctx0" brushRef="#br0" timeOffset="322314.1504">5020 2346 492,'0'0'291,"0"0"-192,0 0-48,0 0 33,0 0-16,0 0-33,-8-2-27,-1 9 8,-1 5 22,-1 7 4,2 2-10,0 4-2,3 3-10,-4 5 9,1-2-7,3 0-6,-3-3-4,0-4-4,0-3-3,0-2-1,2-4 8,2-2-7,-2 0 2,1-3-2,-2 0-5,4-2 1,-2-2-1,3-1 0,0-2-5,0-2-9,3 1-12,0-2-8,0 0-32,0 0-50,0 0-29,-2-8-102,2-11-275</inkml:trace>
  <inkml:trace contextRef="#ctx0" brushRef="#br0" timeOffset="323902.3045">5049 2196 482,'0'0'226,"0"0"-169,0 0-29,94 17 36,-40-8 21,10 6-46,12-1-25,8 1-11,2 0 13,-1-2 15,-7 0-4,-5-4 18,-6-3-19,-4-1-8,-4-2-9,-7-2-4,-12-1-4,-6 1-1,-12-1 0,-4 0 1,-5 0-1,-1 0-1,0 0 1,-3 0 2,0 0-2,-3 0 5,0 0 2,-3 0 10,-2 0 6,1 0-9,-2 0-3,0 0-6,0 0-5,0 0 0,0 0 0,0 0 0,0 0 1,0 2 1,0 5 1,0 0-3,0 3 4,3-1 1,-2 0-3,2-1 1,-3-3 0,2 2-2,-2-4 2,0-2-3,0-1 1,0 0 6,0 0 2,0 0 1,0 0-1,0 0-1,0 0-2,0 0 1,0 0 1,0 0-5,0 0 2,0 0-1,0 6 0,0 7-1,-2 6 6,-8 7 16,-6 11 4,-4 4 7,-1 5-11,-3 1 3,-2 3-3,-4 0-13,0-3 7,2-4-12,5 0-1,4-6-3,4-1-1,4-7 5,4-2-1,-2-9-2,5-3-1,-1-5-3,1 0 2,-1 0-1,4 0 2,-4 4-2,5-4-1,-3 3 0,3-2-1,0-1 0,0 0 1,0-2 2,0-3-2,0-1 0,0-3 0,-3-1 2,3 0-1,-1 0-1,-2 0 2,-5 0-2,-4 0 0,-10 0 3,-6 0-1,-10 0 1,-9-10-1,-8-4 1,-8-1-1,-4-4-1,-2 2 2,3 3-3,-3 2 1,4 2 0,-2 2-1,1-3 3,7-1-2,2-4-1,-1-7-2,1 1 1,-4-3-2,2 4 2,6 2 0,7 4 0,13 5 1,8 3 0,8 3-1,7 1 0,4 1 1,6 2 1,0 0 0,0-1 1,0 1-2,0 0 0,0 0 1,0 0-3,0 0 2,0 0 0,0 0 0,0-2-6,0 2 3,3-2-5,2 2 8,2-3 7,-1-1-3,1-1-1,-1-3-1,2-4-1,5-2 1,1-11-1,5-8-2,2-9-2,3-10-3,1-7 4,-1-8 1,0 1 1,-8 3 0,-2 10 4,-10 10-1,-2 4-3,-2 6-2,0 5 2,0 7 4,0 9-2,0 4 0,0 5-1,0 0 2,0 3-1,0 0 0,0 0-2,0-1 1,0-1-1,0-1 1,0 1-1,0-1 2,0 3-1,0-2 4,1 2-1,1-2 1,2 0-5,9 1 0,17 1-2,30 1 1,41 22-5,34 7 2,32 6-31,10 1-108,-5-14-138,-7-8-621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2-28T10:52:57.2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21035 2040 712,'0'0'93,"0"0"-81,0 0-10,0 0 21,38-76 43,-38 63 12,0 1-13,-7-2-37,0-1-14,-4 0 8,-1-2 15,0-1 3,-3-4-5,-3 0 0,-1 0-15,-1-1-2,-2 0 8,0 2-13,-3-1 5,2-1 0,-5-1-8,2-2 1,-4 0-2,-2 1 0,-1-3 0,-7 1-5,4 1 1,-1-1 1,-1 0 2,2 2-3,1 4 3,0 1-1,3 1 6,-1 2-3,0 3-3,3 1-1,2 4-4,1-1-1,-1 1 0,-1 1-1,1 1 0,2 2-1,0 2 1,-4 0 0,-2 0 0,-2 0-1,-6 1 1,-3-1 0,-4 1 1,3 2-1,-1 0 3,5 0-2,-1 0 0,-2 0 0,3 0 0,1 0-1,-1 0 1,6 0 1,-4 0-1,-1 0 3,-4 0-3,-3 0 5,-2 0-2,2 2 2,-3 1 0,4 3-4,-1 2 4,4-1-6,-3 0 0,3-1 3,-1 1-2,1 2 3,-1-1-3,-3 2 3,1 0 1,-3 1 1,1 4 0,3-1-2,2 2 2,4 3 0,2-2-4,0 3-1,-1 0 1,-5 7 0,0-2 0,-1 3 0,0-3-1,-1 3 0,-1-3 3,0 3 0,-3 1-2,0 3 2,2-1-1,3 1-2,3 1 2,3-1 4,6-1-6,6-4 0,0 2 1,5-3 3,1-1-1,-3 0 1,2 3-3,-4 1 0,-2 3 5,-3 2-6,1 4 3,-2 3-4,2 6 0,1 1 0,3 4 1,1 2-1,2 4 0,5 3 0,-3 2 0,5-5 1,0 0-1,3-7 0,3-3 1,0 2 3,2-3-4,1-1 6,4 0-4,1-1 0,0-1 0,0 3 0,1 0 3,7 4-3,1-2 2,1 1-4,-2 0 3,-2-3-2,2-1 0,-2 3 0,0-3 0,-1 0-1,2 4 3,2-4 3,0 3-3,1 2-1,5 0 1,2 5-3,8 4 4,5 3 0,2 0-4,2-4 1,-4-6 2,0-6-3,1-1 2,3 3 7,3-1-1,0-2-1,2 3-3,0-6 5,7 3-7,6 5 0,7 7 5,6 4-1,4 2-5,-2-3 2,-3-9-3,-5-9-1,-6-5 1,2-1 4,-1-2 3,-2-1 4,0-1-8,1-1 8,2 0-4,2 2 0,6-3-7,6-1 3,0 0-2,1-2 0,0 0-1,-5-4 0,0 0 0,-4-2 2,3-2-2,-4 1 2,3-4 3,-2-4 3,-4 0-3,5-5-3,1 0-1,-1-5 5,1-2-5,-3-1 4,-2 0-4,-4 0 1,1 0-2,-7 0 2,1-6-1,-3-2 0,3-2 1,-3 0-2,1-2-1,-1 0-1,2-1 2,0 0 2,5 1-1,1-1-1,-2 1 1,-3-2 0,-1 2 2,-4-1 0,0 1-3,-1-2 1,-3-3-1,4-1 1,2-3-1,0 0 3,3-1-3,0-1 1,-1 1 0,0-3 0,0 0 0,0 0-1,6 0 0,-2-4 0,0-2-2,-3-1 0,-7-2 2,-2-2 0,-2-1-1,-2-2 1,-1-1-2,1-2 2,-1 3-1,1 0 3,-2 1-5,-1-4 5,-2 0-2,-1-2 0,-1 2 0,-4-1-4,-1 1 4,3 0 3,-2-3-1,0 0-1,2-7-1,0-7 0,-3-5-3,-1-3-1,-3 1 3,-6 2 0,-1 3 0,-5-2-1,-4 1 1,1 1 1,-2 0-1,4 4 3,-3 1-1,-2-3-1,-1-4-1,-1-2 1,0-1-2,0 1 2,-4 6-1,-6 1 1,2 5-4,-1 3 4,-3 1 1,-1 2-1,-3-2-2,-1 1 0,-1-3-2,0-1 4,-1-1-2,2 3 0,-2-3 2,-2 6 0,1 1-5,-3 6 4,-3 1-1,1 4-3,-3 0 2,0 1-3,-2 2 5,0-1-1,-1 1 0,-5-1 1,3-1-2,-2 2 1,3 0 0,-3 2 0,2-1 1,-4-3-3,-1-1 1,2 1 1,-2 5-2,4 2 0,-1 1 3,-1 4 1,4 0-1,1 0-2,3 3 2,-2-1 0,-2-1 0,-2-1 1,-3 0-4,-5 1 3,-3 0-1,-1 1 0,0 1 1,0-4 1,1 1 0,0 1 0,2 1-1,2 3 1,-3 0-1,-1 5 0,-3-3-1,-5 2 1,0 3-6,0 1 3,-2 1-12,-2 3-7,-6-2-2,-7 2-12,-6 2-11,4 1-22,13 2-8,15 0 25,18 0-37,11 0-86,9-2 24,4-2-346</inkml:trace>
  <inkml:trace contextRef="#ctx0" brushRef="#br0" timeOffset="1132.1527">19221 1335 424,'0'0'25,"0"0"-21,0 0-4,0 0 15,0 0 29,0 0-7,0 0-20,-7 59-7,2-48 23,0 1 0,4 0-1,-1 1-9,2 1 1,0 3-3,0-1-3,0 6 17,0-1-9,8 0 1,2 0-12,1-5-4,2 1 5,5-6 2,3-2 0,6-2 2,-2-7-3,5 0 4,2 0 15,3-11-8,-2-9 0,0-4-6,-4-4 9,-3-5 3,-5 2-2,3-1-23,-1 3-6,3 5-2,-2 5-1,-3 2-2,-4 3-20,-6 1-41,-6 4-72,-5-5-169</inkml:trace>
  <inkml:trace contextRef="#ctx0" brushRef="#br0" timeOffset="1687.8179">20636 1555 881,'0'0'62,"0"0"-8,0 0 8,0 0-12,0 0-36,0 0-12,-10 31-2,-1 6 1,4 2 4,7 1-5,0-3 2,7-1-1,17-3-1,8-8 1,11-6 1,3-9 3,5-8 3,-4-2 13,-3-2 21,-2-15-1,-7-5-2,-5-2-28,-9 0 1,-6-3-10,-8 1-2,-2 4-54,-2 4-70,2 9-128,2 9-348</inkml:trace>
  <inkml:trace contextRef="#ctx0" brushRef="#br0" timeOffset="2092.6708">21479 2076 132,'0'0'785,"0"0"-763,0 0-11,0 0 71,0 0-36,0 0-31,-5-14-14,-21 30 2,-1 10-1,3 3-1,9 7 1,6-3 3,9 2-1,0-4-2,20-5 4,16-4 2,13-7 15,6-8 19,1-6 11,-3-1-3,-10 0-8,-7-11-15,-10-1-17,-9-4-10,-8-1-22,-9-2-70,0 1-112,0 2-228</inkml:trace>
  <inkml:trace contextRef="#ctx0" brushRef="#br0" timeOffset="2721.7513">22104 3107 769,'0'0'78,"0"0"-71,0 0 37,0 0-2,0 0-25,0 0-5,-85 2 4,40 19-6,0 8 1,1 0-4,11 2 4,5 2-1,10-5 15,7-4-19,11-4-5,0-1 0,34-1-1,17 2-34,21-5-163,9-2-275</inkml:trace>
  <inkml:trace contextRef="#ctx0" brushRef="#br0" timeOffset="3140.837">22013 4051 739,'0'0'105,"0"0"-102,0 0 71,-103-52 18,61 42-18,-7 2-16,-5 8-36,-1 0-5,-2 8-5,7 17-5,11 11-5,12 10 6,21 8-6,6 1-2,28-2-5,24-3-75,16-9-89,10-12-206</inkml:trace>
  <inkml:trace contextRef="#ctx0" brushRef="#br0" timeOffset="3638.4854">21513 4827 1078,'0'0'85,"0"0"-83,0 0 40,0 0 10,0 0-41,0 0-10,-139-49-1,55 49-6,-1 17-1,7 12-4,16 8-1,21 8 3,22 3-9,19 4 0,7 0 0,23-8-20,10-1-23,5-9-55,3-8-54,-1-7-99</inkml:trace>
  <inkml:trace contextRef="#ctx0" brushRef="#br0" timeOffset="3985.069">20811 5203 846,'0'0'84,"0"0"-74,0 0 30,-91-54-17,34 53 3,-5 1-10,-4 5-7,1 17-9,8 8-3,7 7 2,13 2 2,13 0-5,12-3 4,11-9-14,1-4-15,9-8-60,13-7-148,-4-4-242</inkml:trace>
  <inkml:trace contextRef="#ctx0" brushRef="#br0" timeOffset="4439.4822">19107 5296 741,'0'0'44,"0"0"31,0 0 35,0 0-16,0 0 7,0 0-28,14-22-34,8 11-12,7-5-14,4-2-13,1-1 0,-8-1-1,-8 1 1,-12 1-2,-6 0-6,-9-2-15,-22 0-17,-14-2 8,-8 5-11,-10 1 3,-4 5-10,3 8-16,7 2-22,11 1 36,13 0-45,14 3-144,7 5-94</inkml:trace>
  <inkml:trace contextRef="#ctx0" brushRef="#br0" timeOffset="4942.1951">18166 4621 830,'0'0'33,"0"0"26,0 0 37,82-48-56,-65 35 0,-11 1-7,-6 0-11,0-3-18,-14-2-4,-17-6-20,-14 0 8,-1 2 9,-3 8-1,7 3 3,7 4 1,4 3-14,4-2 6,4 0 3,3 4 4,7 1-34,2 0-44,3 0 30,6 9-37,2-3-131,0-4-170</inkml:trace>
  <inkml:trace contextRef="#ctx0" brushRef="#br0" timeOffset="5459.803">17555 3655 398,'0'0'428,"0"0"-337,0 0 9,0 0-36,0 0-19,0 0 28,94 8-25,-62-8-31,1 0-13,-4 0-1,-9 0-2,-8-6-1,-9-8-10,-3-8-9,0-7-16,-3-3 35,-9-3 7,-2-1-7,0 3-5,1-4-88,-2-2 40,-1-3 51,-1 0 2,-5 0-45,2 2-54,2 2-3,7 3-118,6 0-56</inkml:trace>
  <inkml:trace contextRef="#ctx0" brushRef="#br0" timeOffset="5947.7344">17589 2380 551,'0'0'122,"0"0"-39,0 0 31,0 0-53,0 0-6,0 0 16,95 0-25,-60 4-4,9-1-3,0-3-19,-2 0-12,-2 0-5,-6-10 1,-3-4-2,-2-5-2,1-8-23,-4 0 11,-5-4-10,-4-1 5,-11-1-31,-6-1 17,-9 3 29,-14 0-90,-3 1-58,0 4 43,2 1 5,0 0-303</inkml:trace>
  <inkml:trace contextRef="#ctx0" brushRef="#br0" timeOffset="6398.7355">18276 1697 667,'0'0'57,"0"0"15,0 0 49,0 0-59,0 0-24,0 0-7,8-17-18,13 22-7,12 7 2,1 0 5,9-4 6,3 1-5,5-6-6,2-3-2,-3 0-2,-3-3-1,-10-13 1,-3-2-2,-10-8 3,-5-2 3,-5-3-2,-5 0-5,-8 0-1,-1 1-1,0 4-6,-3 7-27,-12 7-49,-1 5-49,-2 4-116,3 3-273</inkml:trace>
  <inkml:trace contextRef="#ctx0" brushRef="#br0" timeOffset="8347.6603">20314 1458 566,'0'0'38,"0"0"-38,0 0 33,0 0-15,0 0-15,0 0 1,-27-13 0,27 36 9,0 11 4,0 7-6,0 7-7,3 5-4,8 0 0,0 1 1,2-4 2,2-7-2,7-3-1,11-8-5,14-2-11,13-6-15,15-4-5,9-1 30,5-1 6,-1-1 0,-8-4 2,-11-7 5,-8-4-1,-4-2 20,-6 0-5,4-2-20,1-8-1,-1-3-6,0 2 6,-6 1 0,-11 1 20,-15 2 11,-13 4-9,-7-2-16,-3 0-3,-6 3-3,-17 1 0,-4 1-7,1 0-2,1 3 8,1 9-4,6 3-15,2 4 2,0 1 2,0 5 8,-3 5-5,-2 7 13,1 6 1,5 7 0,5 2-1,10 1 0,0 1 4,12-1 3,12-1 15,1-3 6,5-4 21,-1 2-5,-1-2-25,-1-1 2,1 2-7,5-4-5,10-2-2,4-5 0,9-5-3,-1-7 4,-1-2 25,-6-5 5,-2-1-4,-3 0-11,0 1-6,-4 0-10,-8-2-4,-7-1-1,-13-3-2,-9-1 0,-2-2-6,-4-3-16,-23-1-2,-12-3 14,-11 0-1,-2 0 3,-1 0 4,0 0-6,0 0 10,0 0 0,-4 3 1,-3 9 5,2 7-4,5 3 4,7 8-2,10 5 3,9 5 4,9 6-3,8 4-2,10 2-3,0 5-1,7 7 10,14 2 1,7 4-6,4-1-4,-1-3 34,-3 1-31,-3-2-6,-5 1-1,-5-5 1,1-2 0,-5-8 1,3-4-1,-2-6-23,5-10 23,-1-9 1,3-8 0,3-7 0,1-3 4,3-3 2,-3-1 3,-4 0 8,-3 0-4,-7 0-2,-6 0-3,-2 0-6,-1 0-3,0 0-11,0 0-25,-12 0 15,-13 0 19,-9 0 0,-8-1-11,-7 1 7,-3 0 6,-1 7-1,-2 8 0,0 8 1,3 6 1,4 4 1,0 6 7,9 3-1,8 4-5,8 4-3,12 3-2,5 6 1,6 4 1,0-1 0,12-4-2,10-5 2,5-3 5,7 0-3,-1-7 8,3-4-6,-3-6 13,-3-10-13,-2-6 4,-5-4-2,-6-5 1,-9-1-7,-7-4-2,-1-3-31,-6 0-33,-20 0 6,-16-1 31,-12-12-17,-12 0-10,-7-4-49,-8 1 4,-2 3 8,-2 7 64,1 6 29,-2 0 51,-2 11-3,-3 9 15,0 4-20,0 2-12,2 4-5,10 3-11,15 1-1,20 2-7,19 1-3,16 3 2,9-2 2,0 0-2,13-5 14,7-5-1,3-5 1,0-6 13,4-7 3,0-2 3,-5-4-21,-7-2-11,-3-2-1,-6 0-6,-2-14-23,-1-9-105,-2-10 5,-1-4 33,-1-8 37,-24-6 18,-14-9-18,-19-8-87,-15-7-235</inkml:trace>
  <inkml:trace contextRef="#ctx0" brushRef="#br0" timeOffset="10018.5256">19205 4895 362,'0'0'274,"-108"-4"-226,53 8-47,4 15-1,8 7-6,10-2 6,12-2 0,13-2 0,8-3-12,13-1 12,21-2 13,5-4 10,4-3 5,-1-6-10,-9-1 19,-8 0 14,-5-17-22,-3-8-29,-4-4-10,-3-12-35,-7-2 45,-3-6 5,0-1 27,-16-6-20,-18-5-1,-19-4 14,-23-3-18,-15-1-7,-6 13 0,-3 14 0,4 19 5,8 14-5,9 9 0,15 7 0,14 18 8,11 6-6,6 2 6,3 3 1,3-3-5,7-6 2,6-7 6,8-7 0,4-6-10,2-3 1,0-2 4,15-2 7,12 0-3,9-13-11,4-13-4,-3-7-9,-5-6 13,-10-6 3,-7 0-2,-13-3-1,-2-1 13,-27-4-12,-18-9 19,-21-10-16,-20-11-4,-14-2 0,-9 4 4,2 17-2,11 22 0,17 21 0,15 15-2,15 6 0,14 3-6,12 15 4,7 5 2,7 4 1,9 0 4,0-1 2,7-2 4,20-2-2,5-8-2,10-9 1,4-5 0,3-3 1,-2-20-4,-3-12 1,-6-7-1,-8-9 1,-7-15-6,-2-7-1,-5-6 0,-1-2 1,-2 2 0,-4 4 3,-6 5-2,-3 7 5,0 7 6,-10 11-3,-20 5-9,-8 7 0,-7 8 3,-2 9-2,5 6-1,8 5 0,10 3-5,7 2 0,10 0-1,4 0 2,3 0 1,0 0 3,0 0 0,0 0 12,0-8 3,6-9-4,12-14-11,6-6 0,4-7 0,5-3-11,-3 5 11,-5-3 0,-6-2 4,-8 1-3,-5 1 4,-5 6-1,-1 6 0,0 3-2,-25 5-2,-9 2 0,-13 2-1,-5 8 2,5 2-2,9 7 1,8 4-4,8 0 3,4 0-2,2 0 1,4 4-2,2 0 4,4-2 2,4-2-1,2 0 11,2-13 9,23-8-21,15-2-5,11 0 2,7 1 3,-3 3 2,-6 0 2,-12 0 3,-9 2-7,-7 1 8,-7-1 16,-3-4-4,-1-1-20,0-3-1,-2 3 1,-2-3 3,-1 0-3,-3 3-7,-2-1-2,0 3 7,0 3 2,-9-2-2,-1 2 2,-1 3-32,-3 1 20,3 7 11,3 3-22,5 0-3,3 3 21,0 0 5,0 0-4,0 0-9,0 0-8,0 0-37,5 0-54,9 0-74,9 0 62,7 0 26,4 0 57,2-8 41,-1-1 1,2-2 90,-5 5-27,1-3-55,-4 2 24,-7-1 30,-2 2-10,-4-2-23,-4 0 16,-5-4-27,-4 1 37,-3-4-8,0-6-20,0-2-17,-1 1 1,-5 1 3,4 8 12,1 3-12,1 1-11,0 4 1,0 1-4,0 1 1,-2 3 0,2 0-2,0 0-1,0 0-3,0 0-8,24 0-4,14 7 16,8 7 2,3-1-2,-9 1-5,-3 1-23,-5 2-47,-4-1-40,-7-1-59,-8 1 73,-13 0-41,0 3-153</inkml:trace>
  <inkml:trace contextRef="#ctx0" brushRef="#br0" timeOffset="11069.6917">17546 2316 150,'0'0'0,"0"0"-11,0 0-50,0 0 9,0 0 52,0 0 61,0 0-13,85 5-13,-81-4 14,-2 1 13,-2-2-28,0 2-16,0-1-2,0-1-6,0 1-6,2-1 3,-2 2 12,0-2 21,0 0 12,0 0 6,0 0-7,0 0 9,0 0 0,0 0-7,0 0-4,0 0-9,0 0-23,0 0 5,-10 0-2,-6 0 5,-8-2 1,-9-2-5,-13-4 0,-18-3 6,-27-6-2,-36-3 12,-41-9-16,-37-5 11,-31 1 9,-7 4 5,10 5-1,29 7-10,40 4-18,39 0-15,36 0 0,29 1-2,16-3-19,11 1-16,5 1-7,4 4 9,7 1-6,6 4-13,7 3-21,4 1-57,18 0-93,23 11-35</inkml:trace>
  <inkml:trace contextRef="#ctx0" brushRef="#br0" timeOffset="11686.0789">17398 3015 470,'0'0'32,"0"0"70,0 0 27,0 0-11,0 0-1,0 0-34,-21-18-25,-43 13-18,-21 0 0,-14 3 2,-13 2-14,-5 0 0,-8 0-6,-15 7-6,-10 7-11,-11 3-1,-3 3-3,9-3-1,15-1-8,22-5-19,24-5 11,27-3-4,21-3 4,21 0 7,18 0-32,7-3-30,20-9-118,19-5-157,8 3-246</inkml:trace>
  <inkml:trace contextRef="#ctx0" brushRef="#br0" timeOffset="12886.8041">16157 1428 1037,'0'0'31,"0"0"-9,0 0 18,0 0-27,0 0-4,0 0 7,-66-41-8,52 63 2,-2 7 2,-2-2-5,3 0-4,0-7-1,4-6 0,2-5 0,3-6-2,5-3-11,-2 0 11,0-15-4,-1-16 2,3-10-4,1-13 6,5 1 0,15-5 8,8 7 22,4 10 10,-1 4 0,-3 9 3,-5 6-19,-5 10 0,-9 5 7,-5 7-6,3 0-15,4 19-10,4 20 0,6 9 9,-5 8 0,-3 7-4,-7-2-2,-3-1-1,-2-7-1,-1-8-1,2-10-10,-2-9-56,0-6-79,0-6-53,-12-9-132,-12-5-158</inkml:trace>
  <inkml:trace contextRef="#ctx0" brushRef="#br0" timeOffset="13015.225">16018 1467 891,'0'0'65,"0"0"-19,0 0-9,97-75-16,-40 61 2,7 7-23,12 5-7,6 0-158,2-4-201</inkml:trace>
  <inkml:trace contextRef="#ctx0" brushRef="#br0" timeOffset="13218.9946">16853 1281 889,'0'0'258,"0"0"-252,0 0 10,-69-82 0,18 75 4,-9 7 32,0 9-23,4 21-23,8 16-4,12 7-2,13 6-1,17 0-2,6-7 0,26-9-41,23-9-32,16-10-83,8-12-228</inkml:trace>
  <inkml:trace contextRef="#ctx0" brushRef="#br0" timeOffset="15219.1181">15203 1464 788,'0'0'39,"0"0"12,0 0 27,0 0-54,0 0-18,0 0 24,14 103 48,-5-23-20,2 25 5,2 17-8,-3 21 1,-2 10-18,-7 15-2,-1 0-21,-5-1-7,-12-8 5,0-19-3,7-14 5,10-22-10,0-18 1,17-19-3,10-17 1,-2-13-3,-1-11 1,-3-10-1,-9-9 2,-6-5-2,-3 0 3,-3-2 0,0 0-1,0 0 0,0 0-3,0 0-1,0 0-3,-3 0-1,-6 0 3,-4-2 2,3-2 0,3 2 0,-1-1 0,1 2 1,1-2-1,0 3-2,3 0-2,0 0 3,1 0 0,2 0-1,0 0 1,0 0 1,0 0 0,0 0 0,-1-2 0,-4 0 1,-8-1 1,-14-2 2,-19-1-4,-20-5 0,-16-1-1,-17-4 1,-12-4 0,-17-6 0,-17-3 1,-7 4-1,0 4 1,1 7 0,11 6 2,13 3-3,11 2 0,17 3-3,16 0 2,13 0 1,12 0-2,14 3 4,16 2-1,12-1 1,11-4-1,5 0 9,0 0 18,0 0-7,0-7-7,8-4-10,8-6-3,-2 2 0,3-3-1,0-2 0,-1-5 2,3-9-2,3-12 3,6-15-2,3-19-1,4-14-2,-4-19-1,-3-16-1,-9-10-2,-8-9 2,-4-3-3,-6 6 3,-1 3-4,0 5 2,0 6 4,2 2 3,3 6-2,-2 11 2,1 18-3,-1 21 4,-1 18-3,4 15 2,-2 12-1,0 9 0,0 8-1,-3 5 0,-1 5 1,0 1-2,0 0-7,0 0 4,0 0-1,0 0 3,2 0 3,-2 0-1,0 0 1,0 0 0,4 0 1,5 0-2,16 0-1,27 0 0,38 0 0,34 10 2,31 6 1,16 3-1,-5-5-1,-11 2 1,-16-3 7,-20 0 4,-14 1 5,-14 0-3,-12 3-4,-15-1-5,-18-1-2,-16-1-2,-12-1-3,-9 1-2,-6-7 3,-3 1-4,0-3 2,0-3-4,0 0 0,0-2 1,0 0 7,0 0-1,0 0 1,0 2 0,-2 1-3,-4 4 0,-4 0 3,-5 1-2,0 2 2,-1-3 0,2 1 1,1 1-1,1 2 1,0 5-1,0 7-5,1 9 0,-5 8-25,-12 7-46,-9 6-86,-10-6-67,-8-6-152,0-7-210</inkml:trace>
  <inkml:trace contextRef="#ctx0" brushRef="#br0" timeOffset="15707.3225">13852 1591 1078,'0'0'83,"0"0"-83,0 0-5,0 0 5,0 0 26,0 102 20,0-57-17,0 0-24,0 0-5,-10-2-1,2-9-36,3-5-5,-3-9-23,7-8-17,-2-11-13,0-1 9,0-13 76,0-16-34,-1-12 22,-1-12 22,-3-6 1,-3-8 4,0 1 0,5 0 12,6 4 19,0-1 33,18 9 14,22 4 2,14 9-39,6 14-14,4 11-3,-9 11-5,-10 5-24,-13 8 0,-9 22-16,-14 14-42,-9 14-54,-19 10-90,-28 1-153</inkml:trace>
  <inkml:trace contextRef="#ctx0" brushRef="#br0" timeOffset="16180.3135">13777 1998 927,'0'0'29,"85"0"19,-47-5 53,-6-1-28,-5 0-16,-7 1-36,-2 2-21,-4 1-2,-1-2-56,2-4-11,-3-1 8,0-5-20,-2-4 25,-2 1 48,1-3 8,-3 3 30,-2 8 67,1 2-15,-5 6-13,6 1-16,1 5-45,1 15-8,4 9 12,-2 6-5,-4 0-2,-6-1-4,0-3-1,0-4 0,0-5-14,0-8-37,0-7 8,0-7-7,0 0 40,0-11 10,7-11 3,13-9 21,2-2 28,5 2 14,-1 3 4,-1 6 0,-6 10-9,-7 6-15,-6 5-25,-3 1-21,-1 1-2,1 16-7,4 10 5,-6 6-2,1 2-43,-1 3-24,5-3-88,7-9-117,9-12-267</inkml:trace>
  <inkml:trace contextRef="#ctx0" brushRef="#br0" timeOffset="16713.8311">14519 1901 534,'0'0'568,"0"0"-554,0 0 52,0 0 16,0 0-26,0 0-56,0-17 1,0 55-1,5 1 0,2 0 2,1-5 1,2-6-1,-2-9-2,1-8-1,2-9-3,4-2 4,6-14 12,6-15-7,3-8-2,1-4 1,-1 4-4,-6 2-1,-9 12-46,-8 12-30,-7 11-20,-6 0-80,-19 25-76,-8 10 148,-2 4-16,8 0 33,10-8 59,13-10 29,5-10 69,35-11 104,13 0 41,9-11-75,2-9-22,-11-3-9,-13 2-16,-14 6-14,-14 4-35,-8 3-9,0 8-22,-16 0-12,-10 5-12,-5 18 5,2 7 1,9 7-2,9 3 2,11-3-8,0-8 10,7-5 1,17-9 1,5-7 4,4-5 1,7-3 0,-1 0-3,-6 0-34,-8-5-144,-18 4-104,-7-1-344</inkml:trace>
  <inkml:trace contextRef="#ctx0" brushRef="#br0" timeOffset="18400.6687">13463 1598 342,'0'0'502,"0"0"-499,0 0 10,0 0 45,0 0 4,0 0-1,6-22-38,-6 22-23,0 0 0,-16 0 1,-8 5 3,-4 3 3,-4-4 10,2 1-7,-1 0 1,-3-2 1,-11-1 9,-11 0 6,-19-2-5,-22 0-4,-24 0 8,-21-9-11,-13-8-6,-9-8-1,0-11-8,-3-11 0,6-8 1,0-3 0,-2 3-1,8 7 4,10 14-4,23 9-4,37 9 3,32 8 1,31 2 2,18 2 6,4 0 9,12-2-17,13 2 0,5 2 0,-2 2 1,-6 0-1,-6 0-2,-7 0-4,-4 0 3,2 0-2,-4 4-6,-1-2 4,0 1 1,0-3 2,-2 0 3,1 0 1,-1 0 0,0 0 2,0 0-1,0 3 3,0 2-2,0 14-1,0 15 0,0 22 28,0 17 10,8 13-7,1 1-16,2 0 4,-2-5-5,1-6 0,-3-9-10,2-7-4,-2-9 0,-1-12 0,-1-5 0,-3-9-1,-2-4 0,0-2 0,0-5-21,0-3-16,-8-1-41,0-3-50,-5-1-30,-5-3-82,-6-3-94</inkml:trace>
  <inkml:trace contextRef="#ctx0" brushRef="#br0" timeOffset="18640.293">10765 2123 854,'0'0'51,"0"0"21,0 0 52,0 0-58,0 0 5,148-22 19,-48 15-31,14-6 3,6 2-12,-2 0-11,-12 3-11,-12 1-20,-11 3-8,-20 3-11,-14 1-56,-19 0-53,-14 1-70,-14 10-68,-4 1-74,-28-2-142</inkml:trace>
  <inkml:trace contextRef="#ctx0" brushRef="#br0" timeOffset="19795.9405">11019 2305 797,'0'0'29,"0"0"23,0 0 47,0 0-30,0 0 2,0 0-10,11 6-19,16-1 22,8-4-11,5-1-14,6 0-1,2 0-20,-2-12-13,-6 0 2,-10-1-1,-9 1-3,-10 3 0,-7 4 2,-2 2-2,-2 3 0,0 0-3,0 0-5,0 0-3,0 0 4,-5 0 2,-7 1 1,-1 8-2,-2 7 3,3 8 0,3 11 5,1 12 8,2 12-4,1 8 13,-1 2 5,3-1-10,-2-1-3,-1 0-1,3-1 3,0 0-2,-1-3 3,3-5-10,-3-4-2,0-7 4,-1-2-9,-2-7 2,1-6 0,0-9-1,0-6 0,3-7 0,0-4 1,1-4 2,1 0-2,-2-2-2,3 0 2,-2 0 0,1 0 1,-1 1-1,-1 1-1,-2-2-1,5 1 0,-2 0 1,2-1 3,0 0-4,0 0 1,0 0-2,0 0 2,0 0-1,0 0 4,0 0-3,0 0-1,0 0 5,22-9 4,19-8-6,27-5 0,22 2 4,15-2-1,11 3 10,4 2-2,4 5 3,3 2-5,-5 3 4,-8-1-7,-17 5-5,-17 1 1,-17 2-3,-14 0-1,-7 0-1,-5 5 1,5-1-1,6 0 0,4-4 0,-1 0 0,-5 0 0,-9 0 1,-9 0 0,-8 0-1,-9 0 2,-3 0 1,-5 0-2,3 0 0,0 0 0,3-3-1,6 3 0,1-1 0,1 0 0,-4-1 0,-4 2 0,-2-1 0,-2 1 1,-4 0 0,-1-2-1,0 2 1,2 0 1,-2 0-2,6 0 1,6 0-1,6 0 0,7 0 0,0 0 0,-2 0 0,-8 0 0,-8 0 1,-2 0-1,-4 0 0,-1 0 0,0 0 0,5 0-5,2 0 5,10 0-10,5-1 1,6-1 0,-4 0 5,-10 0-2,-3-1-5,-5 2-16,0-2-26,1 0-62,6-4-92,-1-2-150,-2-3-429</inkml:trace>
  <inkml:trace contextRef="#ctx0" brushRef="#br0" timeOffset="21296.0694">10072 1327 1327,'0'0'56,"0"0"-32,-50-83 69,44 79-19,3 4-31,-1 9-34,-2 22-6,-2 16-1,0 9 7,3 2-5,2-7 2,3-5-6,0-11-41,0-10-44,0-8-55,8-14-53,2-3 5,0-17 23,2-17 34,-1-12 41,-2-11 90,0-7 32,-1-4 23,-2 5 36,4 5 23,0 17 10,0 6-25,8 10 13,-1 5-10,3 9-33,10 8-12,5 3-10,5 9-11,6 26 6,-7 9-10,-8 13-1,-10 7-15,-16 7-7,-5 4-3,-14-4-3,-18-6-1,-10-14-2,-7-13-9,1-12-30,2-15-39,7-11-44,10-3 6,16-22-33,13-10 3,18-1-107,31-2-76,15 5 29,5 2 145,-5 3 155,-7 5 164,-7 3 10,-3 4 4,-6 0-41,-8 3 5,-9 3 12,-11 0-23,-8 1-16,-5 1-9,0-1-45,-15 4-36,-15 3-14,-6 2-7,-4 14 0,4 20 3,8 16 4,14 9 4,13 3-8,1-3 13,15-11-10,15-7-10,7-9 2,9-8-2,11-7-29,4-11-36,5-6-60,-7 0-70,-7-3-144,-11-14-257</inkml:trace>
  <inkml:trace contextRef="#ctx0" brushRef="#br0" timeOffset="22745.5872">14336 2376 390,'0'0'96,"0"0"-74,0 0 74,0 0 10,0 0 8,0 0-20,-6 0-18,6 0-9,0 0-6,0 0-11,0 0-8,0 0-14,0 0-12,0 0-3,0 0 1,0 0-4,0 0-2,0 0 2,0 1-3,0-1 3,0 0-2,0 0 0,0 0 0,0 0-2,0 0-4,0 0 1,0 0-1,0 0-1,0 0 1,0 0-1,0 0 1,0 0-1,0 0 1,0 3-1,-4-3 1,4 0-1,-2 0-1,1 0 0,-1 2 0,-1-1 0,1-1-8,-1 3-32,3-2-54,0 1-14,0 1-50,0 2-27,0 0 4,0-1-41</inkml:trace>
  <inkml:trace contextRef="#ctx0" brushRef="#br0" timeOffset="23892.5844">16632 2046 784,'0'0'170,"0"0"-165,0 0 4,0 0 8,0 0 35,0 0 29,0 0-29,0 0-23,0 0-14,0 0-5,0 0-6,0 0-1,0 0 1,0 0-2,0 0 4,0 0 7,0 0 4,0 0-3,0 0-6,0 0-1,0 0-5,0 0 0,0 0-1,0 0-1,0 2-1,0-2 1,0 0 0,0 0 0,0 3 0,0-3 0,0 3 0,0 0 0,0 0 0,0 0 1,0-3-1,0 4 0,0-3 2,0 3-1,0-4 0,0 1-1,0 0 1,0 2-1,-2 0 0,2-1 1,-1 1-1,1 1 0,-2-4 1,2 3-1,0-3 0,0 2 0,0 0 0,0 1 0,0-1 0,0-1 0,0-1 1,-2 0-1,2 0 0,0 0 1,0 0-1,0 0 0,0 2 0,0-2 1,-1 2-1,1-2 1,0 0 0,-2 0 0,2 0 0,0 3 0,0-3-1,0 0 0,-1 0-1,1 0 1,-2 2 0,2-1-6,-1 2-22,-2 0-28,3-2-17,0 1-23,0 0-19,0 1-10,6 2-31,12-4-40,1-1-232</inkml:trace>
  <inkml:trace contextRef="#ctx0" brushRef="#br0" timeOffset="24236.9653">16387 2104 667,'0'0'0,"0"0"-28,0 0-1,0 0-94,0 0-109</inkml:trace>
  <inkml:trace contextRef="#ctx0" brushRef="#br0" timeOffset="31807.9931">19597 2595 294,'0'0'19,"0"0"-19,0 0-9,0 0-27,0 0 1,0 0-19,0-7 5,0 7 18,0 0-58</inkml:trace>
  <inkml:trace contextRef="#ctx0" brushRef="#br0" timeOffset="41157.6122">19828 3213 481,'0'0'106,"0"0"-94,0 0 61,0 0-19,0 0 9,0 0-22,-6-18-34,-3 15-2,0-1-2,-3 1 6,0 1-4,0-1-1,-1 1-2,-2 0 8,-3 1 3,-3-1-3,0 2-1,-3 0 2,-1 0 3,-2 0 2,-3 5 2,2 5-6,1 2-10,3 4 0,2 0-1,1 4 0,6 3-1,2 3 0,7-3 2,3 3 5,3-2 10,0 0-5,0 0-6,0 0 5,10 0 2,5-1 15,7 1 4,2-2 7,8-1 5,3 0 12,-1-4-14,-1-3-5,-3-5-13,0-5-8,-2-4-1,1 0 2,2 0 7,-1-13 7,0-4-6,-2 0-1,-8-1 11,-3 1-9,-6-1-8,-3-5-8,-7-1-1,-1-5-2,0-7-7,0-2 0,-7-2-1,-1 2 1,3 7 1,-2 4 1,-1 7-2,1 1 0,-3 4 0,-5 5-3,-3-2-6,-6 3 0,-3 0-7,2 1-13,3 1 5,3 4-9,5 1 6,3 2-9,2 0-8,-3 0-13,0 0-32,-4 0 16,1 0-7,0 0-24,3 0 5,4 3 19,4 1 13,0-1 26,4 0 21,-3 0 14,3-2 6,0-1 2,-2 0-2,1 2 2,-2-2-1,0 1 1,1-1 1,1 3-3,-1 0 2,-1 0-2,1 2 0,0-2 5,0 0 5,-2 0 17,3-2 14,-1-1 3,2 2 0,0-2 3,0 0 13,0 0-8,0 0-10,0 0-20,0 0-8,0 0 1,0 0 1,0 0 0,0 0 12,0-2 4,0-5 15,0 1-10,0-2-9,0 2 2,0 1-10,0-2-5,0 4-3,-3-1 3,2-1-13,-2 0-1,-2-1 0,2-1 1,-2-2 0,2 2 1,-1-3 2,3 3 6,-1-1 6,2 1 0,-1 2-7,-1-3-7,1-1-1,-1-1-2,1-5 2,-2-1-2,1-1 1,-1-4 0,-1 1-1,1 0 1,-3 0 0,0 0-1,0-4 1,-3-3-1,-2-5 0,0-1 0,-2 2 0,2 6 1,3 8-1,4 6 1,1 7-1,3 0 0,0 4 0,-2 0 0,2 0 0,0-3 0,0 3-1,0 0 1,0 0 0,0 0-1,0 0 1,0 0 0,0 0 1,0 0-2,0 0 0,0 0 0,0 0-1,0 0 0,0 0 0,0 0 1,0 0-2,0 0 3,0 0-2,0 0 0,0 0 1,0 0-1,0 0-1,0 0-1,0 0 0,0 0-1,0 0 4,0 0 1,0 0-1,0 0 1,0 0 0,0 0-2,0 0 2,0 0 0,0 0 0,0 0 0,0 0 0,0 0 0,0 0 0,0 0 3,2 0-3,2 0 0,1 0 1,-2 0-1,-2 0 0,1 0 1,-1 0-1,1 0 0,-2 0 1,0 0-1,0 0 0,0 0 0,0 0 0,0 0 1,0 0-1,0 0 0,0 0 0,0 0 0,0 0 1,0 0-1,0 0 1,0 0-1,0 0 0,0 0 0,0 0 0,0 0 0,0 0-1,0 0 1,0 0 0,0 0-1,0 0 1,0 0 0,0 0-36,1 0-66,5 0-158,8 0-329</inkml:trace>
  <inkml:trace contextRef="#ctx0" brushRef="#br0" timeOffset="44065.9289">19890 3146 381,'0'0'139,"0"0"-98,0 0 79,0 0-45,0 0-1,0 0-23,0-14-19,0 12-9,0-1 0,0 0-1,0 0 18,0 0 18,0 1-2,0-1 0,0 0-2,0-1-15,0-2-18,0-3-5,0-2-8,-2-6 3,-6-4 4,2-6 0,-1-7 0,-2-5 2,1-5-3,1-1-7,-1 0-4,1 4 1,1 4 0,1 4 10,4 7 0,0 3 3,1 9-6,0 1-1,0 9-5,0 1 0,0 3-5,0 0 0,0 0-2,0 0-4,0 0-2,0 0 3,0 0-2,0 0 0,0 0-2,0 0 3,-2 0 0,1 0-1,1 0-1,0 0 5,0 0 1,0 0 2,0 0 0,0 0 0,0 0 0,0 0 2,0 0-2,0 0 0,0 0-3,0 0 1,0 0-2,0 0 3,0 0 0,0 3-2,0-3 3,0 3 0,0 1 0,0-2 0,0 1 0,0-2 0,0 0 0,0-1 0,0 0 0,0 0 1,0 3 0,0-3-1,0 0 1,0 0-1,1 0 1,2 0 4,2 0-5,-1 0 0,-1 0 1,-3 0 0,3 1-1,1 1 0,2-2 0,3 1 2,8-1-1,-1 0 0,7 0 1,-3 0 1,-2 0 1,2 0 2,-1 0 0,-1 0-1,4 0-4,4 0 1,2 0-1,2-1-1,0-1 2,-8 2-1,-6-1 5,-5 1 0,-5 0-1,-3 0-4,-3 0 1,0 0-1,0 0 0,0 0-1,0 0 2,0 0-2,0-3 4,0 3-2,0 0 0,0 0-2,0 0 1,0 0-1,0 0 0,0 0 0,0 0 0,0 0 0,0-1 0,0 1 0,0 0 1,0 0-1,0 0 1,0 0-1,0 0 1,0 0 0,0 0-1,0-1 1,0-1-1,0-1 3,0 2-1,0-1-2,0 0 2,0 0 0,0 2 1,0-3-2,0 3-1,0 0 0,0 0-1,0 0 1,0 0 0,0 0-1,0 0 5,0 0-6,0 0 2,0 0-1,0 0 0,0 0-4,0 0 5,0 0 0,0 0 3,0 0-2,0 0-1,0 0 0,0 0 1,0 0 0,0 0-1,0 0 0,0 0-2,-2 0 5,2 0-3,0 0 0,0 0-4,0 0 4,0 0 1,0 0 0,0-2 1,0-1-2,0 0 0,-1 0 0,1 1 4,0-1-4,0 2 0,0 1 0,0-2-1,0 2-3,0 0 4,0 0-1,0 0 0,0 0 1,0 0 0,0 0 0,0 0 0,0 0 3,0 0-3,0 0 3,0-2-3,0 2-1,0 0 1,0 0-2,0-1 0,0 1 1,-2 0 0,2 0 0,-1 0 1,1 0 0,0 0 0,-3-2 1,3 2 2,-3-2-4,-1 1 1,2-2-1,-1 0-2,-2 0 2,-1-2 1,2 1 0,-6-1-2,5-3 2,-2 1 0,-5 0 1,1-4-1,-2 0 0,-4-3-1,2 0 1,-5-2 0,3 2 0,1 2 0,-3-1-1,0-1 1,-1 2 0,-4 1 0,-2-2-1,0-1-1,0 4 2,-2-1 0,4 4 1,-1 3-1,-4 1-4,0-1 4,-3 4 0,4-2 0,1 2-1,3 0 1,3 0 0,-1 0-4,0 0 4,-1 0 0,1 0 1,-2 4-1,-1 1-1,-1 2 1,1 0-2,-2 1 1,0-1-1,7 3-2,4 2-1,0 2 1,2 1 4,-1 3-1,3 4-1,-2-2 2,1 0-1,-1-3-1,0-1 1,4-2-1,-3-3-1,2-2 0,1-1-1,1-3 4,3 2 0,1-2-1,1-1 1,1 0-2,0-2 2,2 1 0,-2 0-1,1 2-2,-1-2 6,3 1-6,-2 2 3,1 1-1,-1-3 1,2 1 0,0-2 0,0 2 2,0-5-4,0 3 1,0 1 1,0-2 0,0 5 1,0-3-1,0-1 0,0 0 0,0 0 0,0-3 0,0 0 0,0 0 0,0 0 0,0 0 2,0 0 0,0 0 2,0 0 0,0 0 1,0 0 3,8 0 0,11 0-1,9 0-1,8 0 0,5-5 2,2 3 6,-7-3 13,-3 4-4,-8 1-1,-8-2-5,-1 2-8,-9 0-9,-1 0 4,0 0-3,-2 0-1,-1 0 1,-3 0-2,0 0 1,0 0 0,0 0-3,0 0-1,0 0-11,0 0-8,0 0-6,0 0-6,0 0-10,0 0-43,0 0-119,0 0-182</inkml:trace>
  <inkml:trace contextRef="#ctx0" brushRef="#br0" timeOffset="45122.2948">19912 3358 200,'0'0'7,"0"0"-2,0 0 19,0 0 17,0 0 2,0 0-14,10-20-2,-10 20 11,0 0 24,0-3 13,0 3-8,0 0-19,0 0-19,0 0-10,0 0-4,0 0-10,0 0-3,0 0 0,0 0 2,-3-4 4,-4 1-8,-1-1-2,2 1 0,3-2 2,0 2 8,3 0 9,-2 0 16,2 1 5,0-2-8,0 0-12,0 1-1,0 1-8,0 1 0,0 1 12,0-2 7,0 2 11,0 0 2,0 0 0,0 0 0,2 0 5,9 0 4,3-1-1,0 1-7,4-2-11,3 1-11,2 1-5,6-1 2,5-1 0,5 0-1,3 2-5,-4 0-1,-6 0-2,-11 0-6,-5 0-1,-6-3-1,-5 3-6,-1 0-38,-4 0-70,0 0-125,0 7-185</inkml:trace>
  <inkml:trace contextRef="#ctx0" brushRef="#br0" timeOffset="45491.6067">19916 3513 643,'0'0'75,"0"0"23,0 0 27,0 0-23,0 0-14,0 0-8,109-11-16,-72 9 3,3-2-15,-3 3-21,-7-1-2,-7 2-9,-7 0-15,-1 0-5,-4 0-1,-4 0-11,2 0-47,-2 2-82,4 3-90,1 0-201</inkml:trace>
  <inkml:trace contextRef="#ctx0" brushRef="#br0" timeOffset="46797.8663">20320 3183 287,'0'0'101,"0"0"26,0 0 8,0 0 18,0 0-46,0 0-22,-12-41-40,12 41-18,0 0-15,0 0-10,0 0-1,0 0 3,0 7 3,0 0 0,0 2 7,0-1 0,0 1-3,0-3 3,0 2 5,0-4 1,0-2-3,0 1-6,0-3-3,0 0-2,0 0 2,0 0 0,0 0-1,0 0 0,0 0 1,0 0 1,0 0-2,0 0 1,0 0 1,0 0 3,0 0 2,0 0-8,0 0-5,0 0-1,0 4-8,0 1-5,0 2 13,0 2 0,0 3 1,0 2-1,0 4 3,0 0-1,0 0 2,0-1-1,0-3-2,0-5 0,0-1 0,0-4-1,0-4 2,0 0 2,0 0 7,0 0 4,-3-1-3,-3-10-6,-1-4-5,1-1 0,0-1 1,2 0 0,-1 0-2,0 0 0,1 0-2,-1-3 0,1-1-1,1-1 3,-1 0 0,2 3 0,2 6 1,-1 2-2,1 5 2,-2 0-2,0 2 2,-2 1-1,3 0 0,-4 0-3,4 2 0,1 0 3,-2 1 0,0-2-1,2 2 1,-1-1 0,-2-1-4,0-1 4,0 2 1,2-2 0,1 0 1,0 2 1,0 0-3,0-1-1,0 1 1,0 1 0,0-2 0,0 2 0,0 0 1,0 0-1,0 0-3,0 0-6,0 0-1,0 0 3,0 0-6,0 0 1,0 0-9,0-1-18,3 1-23,5 0-23,0-1-11,-3 1-20,-3-3 39,0 1 20,-2-1 35,0-2 12,0 2 8,0-1 2,0 2 0,3-1-1,3 1-5,1 0-90,2 1-122</inkml:trace>
  <inkml:trace contextRef="#ctx0" brushRef="#br0" timeOffset="47004.2274">20268 3039 195,'0'0'73,"0"0"-61,0 0 19,0 0-18,0 0-12,0 0-1,0-2-27,0 2-47,0 0 47,5 0-28,-1 0-26</inkml:trace>
  <inkml:trace contextRef="#ctx0" brushRef="#br0" timeOffset="47247.7857">20268 3039 44,'16'28'99,"-17"-32"-97,-2 0-2,3 1 0,-6 0-2,1 0-3,1 1 5,-1 1 0,4-3 11,1 3 15,0 1 6,0-2-13,0 2-19,0-1-16,0 0-46</inkml:trace>
  <inkml:trace contextRef="#ctx0" brushRef="#br0" timeOffset="49317.7255">20220 2948 54,'0'0'84,"0"0"-61,0 0 57,0 0-10,0 0-26,0 0-27,0 0-14,3 0-2,-2 0 0,3 0 3,-4 2-2,0-1 13,1-1 22,-1 0 20,0 0 0,2 0-2,-2 0 13,0 0-18,0 0-17,0 0-1,0 0 1,0 0-5,0 0-12,0 0 2,0 0 3,0 0 0,0-3-7,0 0-5,0-1-5,0-3 3,-2 2 2,1 1 6,1 0 1,0 0-4,0 1-1,0 1 5,0 1-8,0 1-1,0 0-2,0-2 6,0 2 3,0 0-5,0 0 1,0 0 0,0 0 1,0 0-2,0 0 9,0 0-2,0 0 1,0 0-2,0 0-5,3 0-7,0 0 0,0 0-1,1 0-2,-1 0 0,0 0 5,0 3-4,1-1 2,-2-2 2,2 0 5,-1 3 3,2-3-2,0 2 4,2 1 0,2 0-6,-2-2 2,1 1-2,0 1 5,0 0-4,1 2-2,2 1 1,2 0-1,1 2-2,-1 0 0,3 0 0,1 0-3,-4-2-1,1 3-1,0 2 0,1-2 3,-4 3-1,6-2 0,-4 0 1,1 0 0,-2 0 1,2 0-2,-1 1 1,2 1 1,1 1 1,-3-4-3,0 3-2,-4-3 2,-3 1-3,3 0 2,-3 2-2,1 1 4,-1 1-3,-1 0 1,2 1 3,-3-3-5,2 1 5,-1-3-3,-2 1 0,2 1 0,-4 0-1,1 0-1,-2-1 3,4 3-3,-3-5 1,-1 3 0,2-2 0,-1-1 0,1 1 0,-1-2 0,1 2 1,-1 0 1,-1 1 1,0 1-1,0 2 2,0 3-1,0 2-2,0-1 0,-3 1 1,-1-2-1,1 1 1,-4-1 1,2-3 1,-1-3 1,-2 1-1,0-4 0,-2 0-1,-1 1-1,-3 0 2,1 1-2,0 2 1,-1 1-2,2 1 0,0 2 1,0-3 0,1-2 0,0-2 0,-1 1 1,-1 1-2,-1 1 4,-2 3-3,2 0 1,-1-3 3,3 0-6,1-3 0,0-3-1,4 0 0,-4-1 5,-1-2-3,2 1 2,-5-1-3,3-1 1,-1 3-2,4-5 1,1 2-1,5-1 1,2-1 0,-1 0-1,2 0 3,0 0 0,0 2-2,0-2 0,-2 0-1,2 0 0,-1 1 1,-1 0-1,0 1-2,0-2 2,2 0 2,0 0-1,0 0-1,0 0 4,0 0 7,0 0 5,0 0 4,0 0-1,-3-11-10,-1-4-4,1-5-3,3-2-2,0-3 3,0-3 1,0 1-1,0-1-1,0-1 3,0 0-3,0 2-2,-3 0 0,0 3 0,0 3 0,0 7 1,0 1-1,0 4 0,0 1 0,2-1-2,-2 6 2,1-2 0,2 2 0,-2 2 0,2-2 0,0 3 0,0 0 0,0 0 0,0 0 0,0 0 0,0 0 0,0 0 0,0 0 0,0 0-1,0 0 2,0 0-2,0 0 1,0 0 0,0 0 0,0 0 0,0 0-2,-1 0-5,1 0-26,-2 0-51,-10 0-96,-5 0-205,-9 0-545</inkml:trace>
  <inkml:trace contextRef="#ctx0" brushRef="#br0" timeOffset="49981.7408">19480 3596 312,'0'0'88,"0"0"-75,0 0 59,0 0-37,0 0-10,0 0-17,12-12-7,-10 12 0,-1 0 9,1 0 11,1 0 27,-2 0 13,-1 0-3,0-2-3,0 2-2,2 0 4,-2 0 28,1-1 0,-1 0-10,2-1-3,-2 2-14,0 0-17,0 0-18,4 0-11,4 17-9,1 9 7,1 8 2,1 4 9,-2 4 5,1 0 0,-3-2-3,1-2-6,-3-4-8,-1-3 2,-1-6-8,-3-7-3,0-6 1,0-6-2,0-6 1,0 0-24,0 0-13,0-3-7,0-14-58,3-5-54,7 0-31,6 0-86,1 0-5,-1 2-72</inkml:trace>
  <inkml:trace contextRef="#ctx0" brushRef="#br0" timeOffset="50310.6911">19749 3626 500,'0'0'61,"0"0"77,0 0 3,0 0-25,0 0-16,0 0-31,0 0-17,4-10 10,-2 10-14,-1 0-16,0 2-20,7 15-1,-2 7 17,2 4-5,-4 3 10,-1 0-7,0 0-5,-3-1-6,0-2-3,0-3-8,0-5-4,0-1 1,0-5 1,0-4-2,0-2 0,0-5-17,0-1-21,0 0-39,0-2-71,0 0-24,0-7-193</inkml:trace>
  <inkml:trace contextRef="#ctx0" brushRef="#br0" timeOffset="50783.1353">19482 4009 14,'0'0'192,"0"0"-180,0 0 11,0 0 12,0 0-12,0 0-23,-18 16-32,9-11-9,2-1 21,2-3 19,4 1 1,1-2 17,0 0 78,0 0-6,0 0-39,0 0-21,0 0-7,0 0-11,0 0-10,0-2-2,0 1-2,6-3-42,11-1-87,6 0-206</inkml:trace>
  <inkml:trace contextRef="#ctx0" brushRef="#br0" timeOffset="52571.2004">19482 4009 323,'97'0'65,"-97"0"36,0 0-28,0 0 4,0 0 0,0 0-13,0 0 9,-3 0 6,-11 0 3,-2 0-22,2 0-11,-2 0-14,3 0-17,-4 0-4,-2 0-2,0 0-11,-5-3 1,3 1-1,-2 2 1,3 0-2,3 0-1,2 0 0,5 0 0,2 0-1,3 0 2,1 0 1,1 0 1,3 0-1,-1 0-1,1 0 2,-2 0 0,2 0-2,-3 0 0,0 0 0,2 0-3,-1-1 6,2 1-2,0 0-1,0 0 2,0 0 9,0 0-2,0 0-1,0 0-4,0 0-3,0 0-1,0-2 3,0 2-2,0 0 1,0 0-1,0 0 0,0 0 0,0 0-1,0 0 1,0 0-1,0 0 0,0 0 0,0-1-1,-3 1 1,-1-1-3,-2 0-3,0-1 1,3 2 0,2 0 1,1 0-1,-2 0 4,1 0 1,-1 0-2,-1 0 1,0 0 1,-4 0 1,5 0-1,1 0 0,-1 0 0,2 0 0,0 0 2,0 0 3,0 0 1,0 0 4,0 0-2,0 0-3,0 0-3,0 0 0,0 0 0,0 0 1,0 0-2,0 0-1,0 0 2,0 0 0,0 0 6,0 0 4,0 0-1,0 0-2,0 0-6,0 0-1,0 0-1,0 0 0,0 2 0,0 3 3,0 2 2,5 1 8,2 2 1,1 4 3,1-1-3,1 2-1,-3 0-3,-1-1-4,-1 1-1,1 5 0,0-4 0,0 2 0,0 1-1,-1-2 1,2 0 2,1 0-1,2 2 2,-1-1 0,4-1-4,-1 0 3,-1-3 1,3 1-3,-2-3 0,1-1-1,1 2 6,2-1-1,1-3-2,2 4 2,-1-4 3,2 1-7,-2-3 3,1-4 1,2 1-4,2-3 1,1-1-2,-3 1 4,1-1-4,2 0 1,-1 0 0,-2 0-2,-2 0 2,-1 2-3,-2-2 3,2 0-3,0 0 0,6-3-1,1-5 0,4 2-2,1-1 1,-4-2-1,-1 4 5,-6-2-3,-6 2 9,-1 1-4,-4-3-2,-1-2-1,3-2-4,1-4 2,1-9 0,2 2-1,-4-2-1,5 2 0,-8 6 1,-1-1-1,0 5 1,-4 2-1,-1-1 0,-1 0 1,3-2 1,-2-4-2,1 1 0,1-5 0,-2 1 1,2 1-1,-1-1 1,-1 3-1,-1 1 0,0 5 0,0 2-2,0 3 2,0 2-1,0 0-1,-3-2 2,-7 1-10,-3 0 7,-4-3 1,-3 1 1,2 1 0,-2 2 0,1 0 0,-1 3-1,4 1-1,-2 0 2,-1 0-1,1 0 1,-3 0-1,3 1 1,2 2 1,-2-2-3,3 1 1,3 0-1,0-2 1,4 0 2,2 0 0,2 0 0,1 0 0,1 0-1,-2 0 0,-1 0 1,0 3-2,-6-1 2,-3 2-1,4-2 1,0 0 0,2-2-1,4 0 1,2 0 2,2 0 0,0 0-1,0 0 0,0 0 3,0 0-2,0 0-1,0 0-1,0 0 0,0 0 0,0 0 0,0 0 0,0 0-30,3 0-94,6 0-128,-6 0-349</inkml:trace>
  <inkml:trace contextRef="#ctx0" brushRef="#br0" timeOffset="53236.8638">19412 3410 343,'0'0'86,"0"0"-12,0 0 31,0 0 10,0 0-16,0 0-38,0 0-20,12-14-8,-12 10 3,-9 3 6,0-2 14,-6 2 4,0 1-4,-6 0-4,-4 0-16,-4 0-15,0 0-14,-3 0-2,3 0 0,3 0-4,5 0-1,6 0 1,8 0-1,4 0 0,3 0-3,0 0-16,0 0-34,13 0-20,13 0-86,1 0-41,3 1-53,0 5-91</inkml:trace>
  <inkml:trace contextRef="#ctx0" brushRef="#br0" timeOffset="53553.9659">19488 3556 478,'0'0'84,"0"0"19,0 0 63,0 0-41,0 0-19,0 0-23,-2 1-42,-13-2-10,-4 0 2,-5 1-8,-1 0-7,-5 0-9,-3 0-5,-2 0-1,0 0-2,0 0-1,4 0 4,6 0-4,5 0 0,6 0 1,4 0 0,5 0-1,2 0 0,0 0-14,3 0-30,0-2-34,0-1-26,0-1-47,0 1-84,0 0-46</inkml:trace>
  <inkml:trace contextRef="#ctx0" brushRef="#br0" timeOffset="56433.4843">19178 3445 406,'0'0'162,"0"0"-64,0 0 45,0 0-61,0 0-5,0 0-37,0-11-26,0 11-7,0 0 3,0-1 1,0 1 9,0-3-1,0 3-9,-3-5 4,1 3 6,1-2 10,-1 1-3,1 0-6,-1 0 1,0 1-7,1-5-4,-1 4-2,-1-4 11,2-3 4,-2 0-7,3-4-2,-1-5-3,-1 0 16,1-3-16,-1 2 4,1 3-6,-2 5 2,3 5 0,0 3-8,0 2 0,0 1 0,0 1-3,0 0 0,-2 0-1,2 0 0,0 0 0,-1 0 0,1 0 0,0-2 2,0 0-1,0-1-1,-2 0-1,2 0 1,0 1 0,-1 2 1,1 0-1,0 0 0,-2-2 0,2 2 1,0 0-1,0 0 0,-2-1 0,2-1 1,0 2-1,0 0 0,0-1 0,0 1 0,0 0 0,0 0 0,0 0-1,0 0-2,0 0 1,0 0 0,0 0 1,0 0-1,0 0 2,0 0 0,0 0 0,0 0 0,0 0 2,0 0-2,0 0 2,0 0 1,0 0-3,0 0 2,0 0-2,0 0 0,0 0-1,0 0 1,0 0 0,0 0 1,0 0-1,0 0 1,0-1-1,-1-1 2,1-1-2,0 1 1,0 2-1,-1 0 1,1-3 0,0 3-1,0 0 1,0 0-1,0-2 1,0 2-1,0-1 1,0 0-1,0-1 0,0 1 1,0 1 0,0 0-1,0 0 1,0 0-1,0 0 0,0 0 1,0 0-1,0 0 0,0 0 1,0 0-1,0 0 1,0-2 2,0 1-1,0 0-1,0-2 1,0 0-1,0 1-1,0-1 1,0 2 0,0 0 0,0-1-1,0-1 1,0 1 1,0-4-1,0 0 2,0-4-2,0-1 0,0-3 0,0 0 1,-2-2 1,-1 1-2,-1 0 2,1 1-2,-3 2 0,4 0-1,-2 3 0,2 1 1,0 3-1,2 2-1,0 2 1,0 1 0,0 0 0,0 0-1,0 0 1,-1 0 0,1 0 0,0 0 1,0 0-1,0 0 0,0 0 0,0 0-1,0 0 1,0 0-1,0 0-3,0 0 1,0 0 2,0 0 1,0 0-1,0 0 1,0 0 0,0 0 0,0 0 0,0 0 0,0 0 0,0 0 0,0 0 0,0 0 0,0 0 0,0 0 0,0 0 0,0 0 0,0 0 0,0 0 0,0 0 0,0 0 0,0 0 0,0 0 1,0 0-1,0 0 0,0 0 1,0 0 0,0 0-1,0 0 0,0 0 1,0 0 0,0 0-1,0 0 0,0 0 0,0 0 1,0 0 0,0 0-1,0 1 2,-1 3-1,-2 4 1,-3-1 1,-1-1-1,-2 3 2,-2 1 0,-4 0 0,-2-2-4,-3 2 7,-1-2-6,-3 0 1,3-1 1,2 0-2,4-1 0,2-2-1,2 6 0,1-3 1,1 1-1,-2 0 0,1 1 0,0-1 0,-1 0 0,1 0 0,1-2 1,2 5 0,3-2-1,-2 3 0,-1 1 1,1 1 4,1 0-4,-1 2 1,2-2 3,-5 2 1,2-1-5,0 0 1,0-2-1,1 0-1,2-2 2,-1-1 1,4 4-3,-2-3 0,1 5 1,2-1 0,0 2-1,0 2 4,0 1-1,0 0 0,0 1 0,0-5 2,0 2-2,0-1 0,5 2 0,1-2 0,2 0-1,0 0 6,1-2-4,0 0 1,3 0-1,-2 1 1,4-2 3,-2-2-3,1 1 3,0-1-2,0-2-2,1 4-2,3-3 2,4 3-1,1 0-2,2-1 0,1 0 2,-1-2 1,-3 0-1,-1-4 5,-7 0-6,-1-3 3,-2 0-4,-1 1-1,2-1 1,2 1 0,-1 2-1,4-2 1,-4 0-1,-3-1 1,-6-2-1,0-2 1,-3 1-1,0-1 1,0 0 0,0 0 1,0 0-2,1 0 0,1 1 0,-1 2 0,2 0 1,2 0 0,-3-1-1,1 1 0,-3-3 0,0 2 1,0-2-1,0 0 0,0 0 3,0 0 0,0 0 4,0 0 5,0 0 1,0 0-2,0-5-2,0-7-6,0-8-2,0-3 1,0-6-2,-3-5 0,-2 2 0,2 6 0,1 1 0,2 3 2,0 5-2,0-1 1,0 3-1,0 0 1,0 3-1,0 0 1,0 2-1,0 0 0,0 1 0,0 4 0,0-3 0,0 1 0,0 2-1,0-1 2,0-1-3,0-1 2,0-2 0,0 0 0,0 1 0,0 1 0,0 4 0,0-1-1,0 5 1,0 0-1,0 0-11,7 0-32,12 0-107,4 0-220,1 0-832</inkml:trace>
  <inkml:trace contextRef="#ctx0" brushRef="#br0" timeOffset="58788.7977">19479 2492 323,'0'0'198,"0"0"-181,0 0 81,0 0 19,0 0-5,0 0-37,0 0-58,0 0-12,-6 3 18,6 15 0,0-1-6,0-2-11,0-1-3,0-5 1,0-4-4,0-2-4,0-3-8,0 0 12,0-3 5,0-11-5,0-6 1,0-4-1,0 1 1,0 0 1,0 6 8,0 6 13,0 4 12,0 4 12,0 3-7,0 0-19,1 3-18,8 13-2,5 5 8,-1 1 3,0-1-6,-2 0-2,-2-4 1,0-2 0,-2-6-2,-1-4 1,0-1 0,-1-2 0,1-2 4,-1 0 8,2-6 0,-1-11 3,-2-3 6,-1-2 3,-1 1 0,-2-2-3,0 3-7,0 3-9,0 2-9,0 6 0,0 3-14,0 6-42,1 0-90,6 8-203,-1 7-345</inkml:trace>
  <inkml:trace contextRef="#ctx0" brushRef="#br0" timeOffset="59711.862">19782 4110 498,'0'0'55,"0"0"2,0 0 14,0 0-13,0 0 6,0 0-43,-21 0-18,3 0-2,-1 4 0,0 2 1,3 1 0,4 0 2,2 0 7,10 1 3,0 0 7,0 1 45,13 2 9,4 0 7,7-2 2,-4 1 7,-4-2-31,-3-2-24,-7 2-12,-5-2-13,-1 2-7,-4 1-4,-20-1 0,-9-2-13,-4-4-49,-2-2-69,13-5-84,15-20-239</inkml:trace>
  <inkml:trace contextRef="#ctx0" brushRef="#br0" timeOffset="61046.9957">20423 3350 142,'0'0'19,"0"0"-14,0 0 20,0 0 32,0 0 6,0 0-25,-6-17 16,6 17 17,0 0-10,0 0-17,0 0 0,0 0 6,0 0-8,0 2-1,0 13 17,0 5-17,2 2 3,4 0-24,-3 1 1,-3-4-9,0-2-4,0-6-2,0-4-6,0-3 0,0-4-2,-2 0 2,-2-7-2,-2-11 2,-1-5 0,1 1 0,1-3 4,0 2-3,2 1 2,2 0 1,1 5 11,0 6 10,0 5 4,0 3-10,0 1 4,0 2-7,0 0-1,0 0-13,0 0-2,0 0-3,0 11 3,0 5 1,7 4 5,3-1 2,0 1-1,-1-4 0,-1-2 0,-2-4-3,0 0-2,-3-7 2,-1 0-4,1 0 1,-2-3 2,3 3 1,1 0 8,0-2 9,-1 0-2,2-1-2,-4 0-2,1 0-2,-2 0 5,-1 0-4,0 0-1,0 0-1,2 0 0,-1 0-3,1 0-5,-1-2 1,2 2 5,-3 0-1,0 0-5,0-3 1,0 0-3,0 3 1,1-5 0,1 1 1,1-1 4,-2-4 5,1-2 4,0-2-1,-2 1-2,0-4-5,0 4-3,0 1-4,0 3-1,0 0-1,0 2-7,0-1-10,0 1-20,-4-1-35,-6 2-77,0-1-71,-5-2-271</inkml:trace>
  <inkml:trace contextRef="#ctx0" brushRef="#br0" timeOffset="62929.1446">20513 3400 62,'0'0'208,"0"0"-182,0 0 22,0 0 3,0 0-22,0 0-10,0 0-15,7-2-3,-7 2 1,3 0 13,-3 0 15,0 0 4,0 0 4,0 0 4,0 0 12,1 0-7,-1 0 0,0-2 7,0 2-14,0 0-3,0 0-8,0-1 11,0-2-8,0 0-9,0-2-1,0 1 9,0-4 0,0 0-8,-7 1 10,0 0-12,1 0-4,-8-1-3,1 0-6,-5 2-6,-2 4 0,1 2-2,-2 0 0,2 0-3,2 2-1,4 8-2,8 3 2,2 1 2,3 2 2,0-1 3,8 1 6,9-2 8,0 0 1,1 0-2,-1-2 6,-1-1-6,-3 0 1,2 0 3,-3 2-8,2-1 0,2-2 0,-1 2 1,-2-5 1,-4 2-7,-1-5-2,-4-1 0,-2-2-1,-2-1 0,0 0-2,0 0-1,0 1 4,0 2-4,0 3 1,0-2 2,0 1-1,0 0 0,0 0 1,0-2-2,0 0 1,-2-3-1,-2 0 2,3 0 0,-3 0 1,-1 0-1,0 0 2,-3 0 2,-3 0-2,-1-2-2,-2-2-2,1 0-2,-4 1 1,1 0 2,-3-1-3,0 1 0,-1-4 0,1 2-1,2-2 0,5-1-14,3 2-25,2-2-38,-1 1-81,-2 0-98,2 0-202</inkml:trace>
  <inkml:trace contextRef="#ctx0" brushRef="#br0" timeOffset="64075.5772">19649 4187 828,'0'0'83,"0"0"18,0 0 10,0 0-47,0 0-6,0 0-17,0-7-24,0 23 5,8 9 33,2 0-13,3 3-6,-2-3-3,-2-1-12,1-2-13,-4-7-8,-1-4 4,-1-5-1,-2-5-3,-2-1-3,4 0-1,5-14 1,1-12-12,2-9 6,2-1 1,-4-1 8,-1 3 0,-6 5 6,1 5 1,-1 10 7,-1 2 5,-1 8 5,-1 1-11,2 3 11,-2 0-11,3 0-13,3 4-3,7 16-2,2 6 5,5 5 9,-1-1-2,-1 2 2,-2-3 0,-1-3 4,2-2 1,-5-6-4,1-2-5,-3-4 3,-2-6-3,-5-2-1,-1-4 3,-2 0 2,0 0 1,3-9 15,1-9-14,0-10-8,-1-4-1,-1 1-1,-2-1-1,0 4 1,0 3-1,0 0 0,0 2-11,0 0-22,0 4-69,-15-2-102,-8 1-163,-3-2-477</inkml:trace>
  <inkml:trace contextRef="#ctx0" brushRef="#br0" timeOffset="64878.4249">19030 3542 254,'0'0'218,"0"0"-84,0 0 45,0 0-46,-15-72-34,7 58-9,0 5-32,-3 1-18,0 6-6,1 2-27,0 0-7,1 0-2,-1 10-7,3 6 5,3 4 4,4 0 10,0 2 3,0-1 16,9-1-8,3-1 16,1 0 0,0-2 3,3-3-5,-4 3-12,-1-6-1,-3-2-2,-3-2-11,-5-5-5,0-1 0,0-1-4,-13 0 1,-7 0 6,-12-3-7,-2-10 0,0-5-48,1-2-29,10-4-87,14-2-191</inkml:trace>
  <inkml:trace contextRef="#ctx0" brushRef="#br0" timeOffset="67556.6666">20305 2820 410,'0'0'82,"0"0"-21,0 0 22,0 0-3,0 0 10,0 0-28,-3-51-24,5 45-11,-1 0 2,2-2 2,1-1-2,1-5-6,4-5-10,5-4-1,5-6 4,8-7-1,7-5 3,14-3-3,13-2-4,17 0 2,16 3-2,17 2-5,12 2-3,4 5 12,2 4-8,-1 2 3,-5 8 13,-10 1-1,-3 5 7,-2 2-9,-5 2 4,-3 6-9,0-1-7,-13 2 3,-13 1-7,-7 2 0,-9 0-1,-9 0-2,-4 0 0,-7 0 1,-6 0-1,-5 0-1,2-6 3,0 0 0,4-2-2,4-1 4,1 1-5,0-1-1,-3-1 1,-5 2 0,-12 1 3,-10 3-3,-7 3 7,-1-1-5,0-2-2,-7-4-10,-12-3 1,-8-4-3,-4-4-4,-3-3-18,-1-3 14,5 2 9,2 0 9,7 7-12,0 3 8,3 4 2,3 4 3,0 2 1,8 0 0,4 3 0,3 0 1,0 0 9,5 0 5,23 0 1,14 0-3,11 8 0,3 7 7,-4 2 0,-12 0-4,-9 2-1,-8 0-2,-13-2 5,-7 7 3,-3 2-2,-7 5-10,-20 7 0,-7 1 0,-2-3-9,0-4-10,6-1-107,5-9-73,5-8-99,11-9-244</inkml:trace>
  <inkml:trace contextRef="#ctx0" brushRef="#br0" timeOffset="68357.0918">23065 1959 902,'0'0'188,"0"0"-177,0 0-11,0 0 0,0 0 19,0 72 36,0-38-8,0 2-29,0-5-15,-3-1-1,0-5-2,0-5-1,-2-5-39,2-7-27,0-8-9,-2 0 8,3-13 39,-1-17-7,3-6 14,0-9 22,10-1 2,11-2 12,6 4 26,1 6 8,2 9-15,-3 8 12,-5 5-21,-2 12-20,-2 4-3,-1 1-1,-2 19-12,-5 11 3,-10 5 4,0 3-14,-5-1-1,-7-3 9,4-6 5,8-6 2,0-6 1,23-8 3,10-7 3,4-2 1,-1-5 3,-2-15 1,-4-6 13,-8-3 8,-7 0-8,-8 5 2,-5 6 9,-2 7-20,0 6 6,0 5-18,0 0-6,0 16-10,0 5 12,0 5-2,0-2-14,0-4-18,3-6-19,1-4 6,3-5-16,2-5 17,7 0 37,5 0 13,6-7 3,4-3 38,1 3 24,-4 3 3,-3 3-14,-4 1-10,-6 0-20,-6 4-11,-5 8-8,-4 4-5,0-2-2,0 2-5,-4-6-27,-5-5 15,6-3 17,3-2 2,0-4 23,0-16 27,19-4-34,11-2 17,12 1-24,15 5-9,8 9-50,5 7-133,-9 4-377</inkml:trace>
  <inkml:trace contextRef="#ctx0" brushRef="#br0" timeOffset="68655.802">22947 2501 1258,'0'0'56,"137"-46"-56,-51 30-8,2 5 8,-13 6 7,-14 5-7,-18 0-39,-17 0-132,-19 15-55,-7 0-136,-25 4-146</inkml:trace>
  <inkml:trace contextRef="#ctx0" brushRef="#br0" timeOffset="68767.2844">23053 2634 781,'0'0'189,"0"0"-184,0 0-5,126 6-11,-58-3-71,-4 0-147</inkml:trace>
  <inkml:trace contextRef="#ctx0" brushRef="#br0" timeOffset="70766.6194">22874 3621 95,'0'0'0</inkml:trace>
  <inkml:trace contextRef="#ctx0" brushRef="#br0" timeOffset="85608.5878">19128 1783 4,'0'0'50,"0"0"-3,0 0-17,0 0-22,0 0-8,0 0 4,0 0-4,0 0-18,-19 6-44</inkml:trace>
  <inkml:trace contextRef="#ctx0" brushRef="#br0" timeOffset="86155.1624">20827 1947 95,'0'0'17,"0"0"30,117 87-19,-67-29-20,18 22 0,3 12-8,-1 4-140,-13-11 83</inkml:trace>
  <inkml:trace contextRef="#ctx0" brushRef="#br0" timeOffset="87408.9969">16094 1818 406,'0'0'129,"0"0"-116,0 0 26,90 0 62,-45-4-9,5-7-4,4-1-29,-3 3-18,0 0-1,-1 4-15,-7 2-19,-6 1-4,-7 2 1,-7 0-3,-9 0 1,-6 0-1,-6 0-1,-2 0 0,0 0 0,0 0-2,0 0-9,-7 0 4,-6 2 8,0 4 0,-5 0 0,3-1 1,-1 1-1,5-2-1,3 0-2,5-1-24,3-3-41,0 0-24,0 0-36,17 0-42,9 0-68</inkml:trace>
  <inkml:trace contextRef="#ctx0" brushRef="#br0" timeOffset="88329.6685">18760 1431 192,'0'0'739,"0"0"-739,0 0-19,0 0 4,0 0 15,16 83 46,-2-30-3,0 0-28,2 0-12,0 4 3,2-4-3,0 2 0,4-5-1,2-7 0,-1-8-1,-1-12-1,-1-7 7,-3-9-4,-1-5 18,1-2 3,-1 0 11,4 0-2,4-9 1,14-6-16,16 1-7,23-6-6,21 6 5,15-1 5,7 2 13,-2 4 9,-7 2 9,-11 3-14,-4 2-9,-3 1-1,-3 1-15,-7 0 3,-8 0-10,-14 0 0,-8 0 0,-15 0 0,-8 1 0,-10 2 3,-7-3-3,-5 0 3,1-1 0,0-18 5,-1-8-3,3-8 0,0-9 7,1-4-5,4-8-5,1-8-2,1-14 0,2-6 1,0 4-1,-4 14 1,0 13 0,-5 21-1,0 9-1,-6 9-2,-1 7-27,-5 7-30,0 0-92,-2 10-162,-17 7-144</inkml:trace>
  <inkml:trace contextRef="#ctx0" brushRef="#br0" timeOffset="89161.4241">22077 2984 894,'0'0'59,"0"0"-51,0 0 10,0 0-16,-101-63-1,21 59 6,-16 4 7,-19 0-10,-6 4-4,0 6 1,8 3 1,16-4-2,31-2 0,22-4 0,22-2 4,17-1 0,5 0 33,0 0 40,0 0 0,9 0-39,4 11-27,5 14-6,2 18 6,2 20 5,-3 19 1,-4 21 20,-5 7-20,-2 16-6,-7 2 1,-1-3-2,0-8 0,0-14-5,0-12-1,5-14-2,4-16-2,9-16 1,15-16 0,14-11 1,17-14 3,16-4 6,6-3 8,-1-17 13,1-2 2,1-1-7,10 1-20,11 4-7,9 3-36,1 6-73,-11 4-124,-17 0-258</inkml:trace>
  <inkml:trace contextRef="#ctx0" brushRef="#br0" timeOffset="90167.9356">19230 4978 905,'0'0'255,"96"112"-252,-42-29-3,-9-2 6,-14-6-1,-8-7-2,-7-6 11,-7-5 1,-7-11-8,-2-13-7,0-11-19,0-16-20,-9-6-21,-6-32 24,-3-17-55,-3-23-5,2-11 70,4-11-31,0-3 31,1 3 26,1 12 32,0 11 17,0 13-11,2 10 31,5 10-11,3 13 3,3 6 12,0 12 3,12 7-22,21 0-40,14 7-11,22 7 8,14-2 8,17-3 9,11-1-7,5-2 2,5 0 2,-5-1 7,-4-2-9,-13-2-3,-17-1-7,-17 3 9,-12 2-8,-9 3-3,-10 6-8,-5 6-3,-5 9-2,1 12 2,-4 10 1,-7 12 1,0 4-2,-3 3 7,0-6 2,0-4 15,2-5-8,1-6-9,-1-3-4,4 0 2,-4-5-4,-1-2-1,-6-3-29,-6-5-69,-8-2-54,-30-14-132,-16-13-247</inkml:trace>
  <inkml:trace contextRef="#ctx0" brushRef="#br0" timeOffset="90894.1412">17350 3193 674,'0'0'4,"0"0"0,142-33 59,-36 24 27,15 0-10,0 1 8,-13-1-47,-23 2-3,-24 2 20,-24 2 0,-15 3-1,-13 0-22,-6 0-27,-3 11-3,0 24-4,0 23 12,0 22 18,0 21 18,1 18-8,8 9-9,3-3-12,-3-5 8,-4-14 1,-5-12-12,0-13-6,0-14 8,-3-11-5,1-12-7,2-9-1,0-10-6,0-6 2,0-9-1,-8-7 0,-17-3-1,-25-6 1,-25-24-1,-28-14-32,-15-11-50,3-5-64,12-4-152,27 2-170</inkml:trace>
  <inkml:trace contextRef="#ctx0" brushRef="#br0" timeOffset="91144.827">19932 1562 131,'0'0'0</inkml:trace>
  <inkml:trace contextRef="#ctx0" brushRef="#br0" timeOffset="91750.5378">19529 1567 520,'0'0'374,"0"0"-346,0 0-20,0 0 10,0 0 4,0 0 18,0 14-4,0-1-9,0 0-18,0-3-7,0-1 0,0-5-2,0-2 0,0-2-2,0 0 2,0-2 19,3-15-3,7-6-1,1-3-15,-2 0 36,0 2 27,-1 5-10,-1 6-5,-2 8 1,-2 4 0,0 1-29,9 4-20,4 16-5,5 8 5,-2 1 7,-1 0-7,-4-5 2,-3-4-2,-2-5 0,-1-4 3,1-7-3,-3-1 1,0-3 5,0 0 4,3-12 2,1-12-3,-4-2 15,-1-11 2,-4-1-16,-1-1 1,0 3-11,3-1-7,3 8-19,6 10-85,3 9-128,6 10-221</inkml:trace>
  <inkml:trace contextRef="#ctx0" brushRef="#br0" timeOffset="92471.2717">21812 3425 656,'0'0'51,"0"0"6,0 0 56,0 0-34,0 0-22,0 0-36,-20-12-21,-7 11 0,3 1-4,4 0 4,5 11 1,4 8 10,10 3 14,1 3 33,4 3 19,13-3 16,-1-4-22,-3-3-21,-3-4-8,-6-4-22,-2-3-11,-2-5-8,0-2-1,0 0-4,0 0-15,-16 0-22,-10 0-18,-9-9-61,-11-4-70,1 3-201</inkml:trace>
  <inkml:trace contextRef="#ctx0" brushRef="#br0" timeOffset="93258.7645">19815 5260 960,'0'0'50,"0"0"-43,0 0 9,0 0-2,0 0 9,0 0 13,1 57-22,0-38-9,1-3-5,-2-5-20,0-6-16,0-5-21,0 0 8,0-18 45,0-12 4,3-10 0,1-3 30,2 0 23,-3 4 5,2 10 24,-1 10-21,-1 7 21,2 9-38,1 3-3,1 0-41,5 19 0,6 6 0,3 5 2,-3-2-1,1-4-1,-1-2 1,-1-8 1,2-7-2,-4-2 2,1-5 4,1 0-1,0-9 3,0-11 4,-1-6-4,-5-6-8,-5 1 0,-3-3 0,-3 1-31,0 5-45,-6 3-118,-15 3-109,-13 2-314</inkml:trace>
  <inkml:trace contextRef="#ctx0" brushRef="#br0" timeOffset="93879.9992">18065 3702 804,'0'0'36,"0"0"-20,0 0 107,0 0-40,13-90-25,-32 76-32,-7 4-12,-8 10-14,2 0-8,0 17 6,7 13-6,10 9 2,12 4 6,3 0 1,8-3 11,18-6 23,-1-5 31,2-3 16,-5-2-38,0-2-2,-5-2-11,-6-4-14,-8-3-10,-3-5-4,-6-1-2,-25-5 0,-18-2-1,-14 0-46,-4-13-52,5-14-114,25-9-267</inkml:trace>
  <inkml:trace contextRef="#ctx0" brushRef="#br0" timeOffset="104014.348">19738 3107 12,'0'0'54,"0"0"-8,0 0-13,0 0-15,0 0 12,0 0-3,0 0 8,0 0-7,0-13 27,0 13-40,0 0-8,0 0-2,0 0 5,-1 0 5,-1 0 4,2 0 8,0-1 2,0 1 1,-1 0-6,1 0-15,-3 0-5,-1 3 5,-1 5 6,-1 1 3,-3 3-7,-1 1 1,0 0-2,3-1 0,3 3-3,-5-2 0,7-2 6,-2 0-6,0-5 2,3 1-5,0-4-1,1-2-1,0 0 2,0-1 3,0 1-1,0-1 2,0 0-5,-2 2 0,2 1-2,-1-1-1,1 1 2,0 1-2,0 1 0,0 0 0,0 2 0,0 1 8,5 1-3,3 3 2,0 0 2,-1-4 4,2 1 11,-1 0-9,0-4-3,-2 3 8,-1-3-14,0-1 5,-1 2-6,-2-2-5,1-2 5,-2 1-4,2 1-1,-3-3 2,0 1-1,0-2 2,0 0 0,0 0 3,0 0 1,1 0 10,-1 0 3,0 0-5,0 0 0,2 0-1,-1 0-3,1 0 2,2 0-7,-1 0-3,3 0-2,2 0 1,2-2 2,1 0 3,2-4 6,-1 3-11,0-1 4,0 2 4,-2-3-8,-1 2 9,2-1-2,-5-1-3,3 0 1,-2-1-2,2 0-1,-3-2 1,2 2 10,-4-2-6,-2 1 9,-1 0-3,2 2-7,-3 0-2,0 1 2,0 1-7,0 1 2,0-1-2,0 3 1,0-3-1,0 1 0,0-1-1,0-1 0,0-1 0,0-2-1,0 2 1,-4-2-1,-1-1-1,1 2-2,-4-2-3,0-1 6,-1 1-1,1 2-4,-4-1 2,-3 0 1,0-1-2,-5 2-6,-1 0 8,-1 2 0,-2 1 3,0 0-3,2 3 2,4 0 1,3 0-2,6 0 1,2 1-5,0 8-4,4 2 3,0 1 7,1 0-3,2 0 3,-1-2 2,-2 2-1,3 0 0,0-2-1,0 0 2,0 0 0,0 2-1,0-3 0,0 0 4,7-2 1,-1-1-3,1 1 0,1-3 0,-1 0 6,1 0 1,2 0 1,1-1 0,3 0 3,3 0-2,4 1-7,1-1-2,2-1-3,3 2-19,0 4-47,-5-3-115,-9-5-291</inkml:trace>
  <inkml:trace contextRef="#ctx0" brushRef="#br0" timeOffset="111359.3707">21585 10919 54,'0'0'673,"0"0"-612,0 0-14,0 0 31,0 0-5,0 0 14,0 0-15,-18-18-47,18 18-4,0 0 1,0 0-9,0 25-13,0 14 0,15 19 38,9 9-3,1 6-9,-1 0-9,-3-5-7,-6-5-6,-5-8 3,-1-5-6,-4-5 1,-2-11-2,-3-9 2,0-9-2,0-10-1,0-3-12,0-3-19,0-5 10,0-18-27,1-10-45,2-1 54,0-3 21,2 2 8,-2 1 3,-2 2-6,0 2-4,-1 0 0,5 1-13,4-2-38,7-2-36,13 0-75,9 2-43</inkml:trace>
  <inkml:trace contextRef="#ctx0" brushRef="#br0" timeOffset="112063.5418">22066 10928 372,'0'0'42,"0"0"13,0 0 30,23-95 34,-23 65 13,-7 0-55,-14-2-26,-6 4-4,-6 1 19,-10 3 8,-11 2-21,-7 6-9,-11 3-1,-11 8-6,-11 3-4,-6 2-5,-1 13 1,5 18-1,5 20-6,2 19-5,-4 17 6,1 17-5,4 9-7,14 8-1,21 0-3,25 3 8,23-3 11,8-5-13,36-4 18,15-11-1,11-7-20,12-9 7,13-10 0,11-14-8,13-11 3,16-13 0,7-15 19,6-13-1,9-9-12,2-17 1,4-23-3,-3-16 3,-11-16 13,-18-11-19,-23-12-2,-21-9 2,-23-14-7,-23-13-5,-25-4 0,-11-6-1,-34 15-2,-20 9 2,-13 12-2,-8 12-3,-11 11-4,-8 12 4,-9 9 2,-8 8-5,-2 12 1,1 12 0,9 15-5,9 14-3,12 0-4,14 17-2,11 12-9,14 5-13,13 7-36,9 6-74,5 4-37,8 1-124,4-9-172</inkml:trace>
  <inkml:trace contextRef="#ctx0" brushRef="#br0" timeOffset="112603.6522">21600 11325 435,'0'0'152,"0"0"-82,0 0 69,0 0 16,0 0-3,0 0-39,182-49-37,-25 38-14,35-1-1,11 2 4,7 3-6,-6 6-9,-5 1 8,-7 0-29,-20 0-10,-20 0-5,-36 0-9,-35 4-4,-38 0 0,-24-1-1,-18-3-43,-1 0-77,-17 0-39,-26 0-27,-18 0 12,-21 4-42,-12 1-8,-12 8-4</inkml:trace>
  <inkml:trace contextRef="#ctx0" brushRef="#br0" timeOffset="113137.0033">21603 11569 847,'0'0'124,"0"0"-87,98-52 56,-19 32 20,35-1 7,32-1-24,29-1-31,18 3-11,3 5 9,-11 7 8,-17 5-25,-19 3-23,-19 0-5,-15 4-11,-18 4-4,-17 0-3,-19 0-1,-19-6-1,-18 0-4,-13-2-21,-10 0-4,-1 0-8,0 0-26,-7 0 7,-9 0 9,-3-3 12,0 0 14,5 0-2,0 0-5,3 3-1,0-2-18,-3 2-18,6 0 14,0 0 17,3 0 11,4 0 16,1 0 9,0 0-1,0 0 1,0 0 3,0 0 0,0 0 6,0 0 9,0 0 6,1 0-10,2 0-4,1 0-10,-2 0-1,-1 0-44,-1 0-52,0-5-148,0-3-68</inkml:trace>
  <inkml:trace contextRef="#ctx0" brushRef="#br0" timeOffset="114973.7492">23699 11238 17,'0'0'307,"0"0"-235,0 0-5,0 0 49,0 0 4,0 0 6,4-16-24,-4 16-14,0 0-27,0 0-9,0 14-29,3 12 4,4 5 32,-2 1-26,-4-2-8,-1-5-13,0-4-5,0-5-7,0-6 3,2-6-3,-1-2 0,0-2 0,3 0 9,-1 0-2,2 0-1,0 0-2,-3-6 0,-2-7-4,0-5-8,0-9 8,-2-5 0,-7-9 4,3-3-3,0 2 2,3 6-1,3 9 10,0 7 11,0 10-6,0 3-4,-1 4 6,1 3-8,-3 0-11,-4 19-19,-1 19 19,-3 16 5,3 10 4,5 5 7,3 2-1,0-6 5,10-1-11,10-9-1,5-11-3,5-12 0,1-9-2,1-12 2,-2-6-1,0-5 3,-1-7 3,-5-22-3,-2-16 7,-7-20-6,-9-10-5,-6-10 8,0 2-4,-3 11 1,-11 9 14,-5 9-12,-4 11-2,-3 7-5,-6 11-3,4 8-4,0 12-2,-1 5-8,1 10 5,-3 24 5,1 15-7,3 14 11,10 3-2,9 0 2,8 0 2,4-9-2,19-2-2,7-9 1,7-7 2,6-11 3,2-12-2,1-13 0,2-3 3,-11-22 6,-5-20 0,-7-12 1,-10-12-2,-9-9-10,-6-5-2,-11 0-1,-16 7 2,-4 17 1,-3 17-2,4 16-5,-2 12 0,3 11-5,2 4 1,0 34 0,5 22 2,10 20 9,9 12 2,3 1 2,9 2-1,14-8 4,7-12-5,5-14 0,-1-17-1,0-13 0,-4-17 4,-6-11-4,-7-3 8,-4-25 8,-10-22-4,-3-20-13,-6-15-1,-24 0-8,-6 8 3,-3 17 2,5 16 2,3 14-8,4 10 3,5 11-4,5 3-12,7 3-1,1 0-3,6 5 6,3 7 11,0 4 9,18 5 1,8 4 2,6 0 10,-2 3 12,-4-3-7,-7-3-7,-8-1 3,-5-8-11,-6-4-2,0-5-3,-1-4-2,-20 0 5,-10-8 0,-5-17 0,-2-3-3,9 0 3,6 6 0,10 5 8,9 11-5,4 3 18,0 3 1,0 0-22,11 5-3,16 13-4,6 6 7,1 2 3,-5-4-3,-12-1 0,-6-2-1,-8-3-2,-3-7-7,0-1-8,-5-8-17,-9 0 22,-1-6 13,-3-13 13,2-3-2,0-3 2,6 2 12,-3 6-9,1 2-4,0 6-5,4 3 0,2 4-6,6 1 0,0 1-2,0 0-9,3 0-9,14 0 18,-1 0-7,-1 4-5,-9 1 1,-6-5-12,0 0-11,-3 3-9,-25-3-8,-18 0 48,-17 0-4,-9 0-2,-8-8-13,-1-1-9,2 0 14,2-2 16,11 3 2,12 0 3,19 1 3,15 1 2,10 2 13,8 3 0,2 1 6,0 0-21,5 0-6,12 0-7,4 1-7,0 9-2,-1 1-15,-3-2-20,-5-1 10,-2-2 15,-6 0-4,-2-3-29,-2-2 12,0-1 10,0 0-3,-11 0 2,-11 0-18,-10-7-64,-8-7-134,-8-5-102</inkml:trace>
  <inkml:trace contextRef="#ctx0" brushRef="#br0" timeOffset="117734.476">13667 5760 54,'0'0'93,"0"0"-43,0 0 0,0 0 28,0 0-2,0 0-8,53 0-25,-29 0 6,12 0 13,14-8 23,16-1-6,16 2-1,10 0-10,5 2-22,0 2-21,0 3 12,-6 0-13,-12 0-6,-11 0-6,-15 0 2,-11 0-7,-15 3-6,-10 0 0,-7 0-2,-7-3-2,-3 0-27,0 0-2,0 0 9,0 0 6,-8 0 15,-9 0 2,-6 0 6,-4 0-2,-1 0-4,-1 0 0,2 0 2,5 0 0,6 0-2,6 0 0,6 0 0,4 0 6,0 0 6,0 0 5,7 0-1,9 0-13,0 0-1,1 0-2,-3 0 1,-3 0 0,-5 0-1,1 0 2,-4 0-2,0 0 1,-1 0-4,-1 0 3,-1 0-1,2 0 0,-2 0-5,1 0 0,-1 0-4,2 0-4,-1 0-4,-1 0-3,2 0-1,-1 2 6,2-1-2,-1 1-5,1-1-11,2 1-5,-2 1-21,0 1 8,2 0-7,1 2-1,3 2-1,4-1-58,4-2-109</inkml:trace>
  <inkml:trace contextRef="#ctx0" brushRef="#br0" timeOffset="121102.2641">13008 6563 416,'0'0'118,"0"0"-87,0 0-3,0 0 14,0 0 4,0 0 40,0 0 35,13-29-41,26 26-40,21-2 3,18 1 0,14 2 13,11-3-10,2 1-7,-4-1 12,-4 2-1,-6-2-12,-12 0-11,-8 1 7,-12 1-15,-21 1-4,-12 1-11,-14-1-1,-9 0 2,-3 2-5,0 0 0,0 0 1,0 0-2,0 0-1,0 0 0,0 0-4,0 0 6,0-1 0,0 1-1,0 0 0,0 0 1,0 0 1,0 0-1,0 0 0,0-2 0,0 2 0,0 0 0,0 0-1,0 0 0,0 0-3,0 0-1,0 0-4,0 0-11,0 0 3,0 0 0,0 0 1,0 0-15,0 0-30,0 0-34,0-4 11,0 1-4,7-2-69,7 0-22,-1 3 12,6 1-12,-2-1-41</inkml:trace>
  <inkml:trace contextRef="#ctx0" brushRef="#br0" timeOffset="121761.5723">19683 6880 85,'0'0'0,"0"0"-85</inkml:trace>
  <inkml:trace contextRef="#ctx0" brushRef="#br0" timeOffset="127493.5048">14411 7519 535,'0'0'83,"0"0"-39,0 0 32,0 0-6,114-32-12,-26 23 18,32 1-31,23 2-13,16-2 20,3 4 14,-6-1 8,-2 4-20,-2-1-44,7 0 0,1-1-7,-8 0 0,-8 2 3,-9-1-4,-13 2 5,-18 0-1,-16 0-3,-24 0-3,-23 2 0,-16 2-1,-15-1-1,-10-1-14,0-2-36,-23 0 25,-16 0 27,-16 0 3,-10 0-3,-14 0-5,-11-9 4,-10 1 1,-12-2-2,-6 0 4,-8 3-9,-6 4 10,-4 1-3,6 2 0,7 0-1,16 0 1,14 0 2,22 0-2,21 0 1,25 0 0,16 0 0,9 0-1,26 0 2,21 0 2,19 0-3,13 0-1,0 0-2,3 0 2,-5 0 2,-5 0-2,-8 0 3,-9-2-3,-10 0 0,-6 2-7,-13 0-33,-10 0-32,-7 0 15,-5 0-29,-4 0-24,0 0-13,-6 0 60,-13 0 40,-5 0 1,-3 0-11,-1 2-14,5-2-24,4 0-23,3 0 33,3 0 1,5 0-10,3 0 60,4 0 10,-1 0 0,1 0 1,-2 0-1,1 0 0,1 0-16,1 1-126</inkml:trace>
  <inkml:trace contextRef="#ctx0" brushRef="#br0" timeOffset="131440.7841">11535 9060 966,'0'0'81,"0"0"-6,0 0-44,0 0-12,0 0-11,0 0 72,-11 0-14,10 0-42,1 0 2,-2 0-20,1 0-6,1 0 0,0 0 0,0 0 0,0 0 0,0 0 1,0 0 0,0 0-2,0 0 2,0 0-1,0 0 0,0 0-1,0 0 1,0 0 2,0 0-2,0 0-2,0 0 1,0 0 0,0 0-7,0 0 2,0 0 3,0 0 3,0 0 0,0 0 0,0 0-1,0 0 1,0 0 0,0 0-2,0 0-1,0 0-4,0 2-5,0-1 1,0 1-2,1-2 2,-1 3-3,2-3-7,-2 1-2,0-1-16,1 0-14,-1 0-15,1 0 1,3 0-26,-1 1-5,5 1-7,3-1 5,1 1 13,4-1 14,0-1 12,-2 2 31,2-1 8,3 0-48</inkml:trace>
  <inkml:trace contextRef="#ctx0" brushRef="#br0" timeOffset="134826.9261">6334 9726 346,'0'0'14,"0"0"-4,0 0 2,138 19 26,-59-14 17,21 0 5,14 0-13,10-2-20,8 0-7,1-3 4,4 0-3,0 0 68,-1-9-36,-5-5-5,-1 0-9,-7 0-9,-10 0-6,-12 2-9,-11-1-4,-10 2-4,-16 2-6,-12 2 0,-13 2-1,-15 2 0,-10 2-1,-10 0-9,-4 1-17,0 0-1,0 0 14,-3 0 10,-16 0 4,-11 0-5,-9 0-8,-3 0-16,-7 4 5,-5 1-4,-7-2 19,-10 0 9,-4 2 2,-2 1-1,0 0 0,6 2 4,10 2-1,12-2 1,16-3-2,13 2 3,13-5-6,7-1-1,0 1 1,3-2 9,12 0-1,6 0-3,-1 0 1,3 0 1,-7 0-6,2 0 6,-6 0-5,-1 0 1,0 0-2,-5 0-1,-2 0 0,2 0 2,-3 0-1,1 0-1,-3 0-1,2 0 1,-3 0-2,2 0 1,-2 0-2,0 0 2,0 0 1,0 0 0,0 0 1,1 0 0,-1 0 0,0 0-1,0 0 0,0 0 1,0 0 0,0 0 3,0 0-3,0 0-2,0 0 1,0 0 0,0 0 0,0 0 1,0 0-1,0 0 0,0 0 2,0 0 0,0 0 0,0 0-2,0 0 0,0 0 2,0 0 0,0 0-2,0 0 1,0 0 0,0 0-1,0 0 1,0 0-1,0 0-2,0 0 2,0 0 0,0 0-2,0 0-1,0 0 1,0 0 1,0 0 0,0 0-1,0 0 1,0 0 1,0 0 0,0 0 0,0 0 0,0 0-2,0 0-1,0 0 2,0 0 0,0 0-6,0 0 3,0 0-3,0 0 4,0 0-3,0 0-2,0 0-3,0 0-4,0 0 2,0 0-1,0 0-9,0 0-2,0 0-4,0 0 2,0 0-5,0 0-8,0 0-36,0-3-75</inkml:trace>
  <inkml:trace contextRef="#ctx0" brushRef="#br0" timeOffset="138180.6194">18036 14033 88,'0'0'34,"0"0"-30,0 0-4,0 0-2,0 0 2,0 0 2,0 0 0,14 4-1,-10 2 8,1 1 13,-4-1 9,4 0-12,-4 3-13,2 1-4,-1 0-2,1 3 0,-2 0 0,2-1 1,0 1 0,-1 1 8,-1 0 0,-1 1 5,2 0-2,-1-1-9,1-3-1,1 2-1,1-2-1,-1-2 0,-1 2 1,2-1-1,-2-3 3,-1-1 2,1-1-2,-2-2-3,0-3-8,0 0-36,0 0-14</inkml:trace>
  <inkml:trace contextRef="#ctx0" brushRef="#br0" timeOffset="138362.2504">18127 14345 60,'0'0'6,"0"0"-2,0 0-4,0 0-14,0 0-19</inkml:trace>
  <inkml:trace contextRef="#ctx0" brushRef="#br0" timeOffset="138628.9587">17996 14076 51,'0'0'0,"0"0"-3</inkml:trace>
  <inkml:trace contextRef="#ctx0" brushRef="#br0" timeOffset="142877.5728">17996 14076 5,'13'54'48,"-8"-37"-19,1 4-17,-1 1 10,-1 0-12,0-2 6,-1 1 12,0-2-9,-1 1-1,1-1 0,-2 0 2,2 1-13,2 2 4,0-1-5,2 0-1,-3 2-3,1-2-1,1 0 3,0 3-3,0-1 6,1 4 8,-1-2-12,0 1 3,0 2-1,-3-2 0,3 3-4,-1-1 1,0-2 2,3 3 10,1 1 10,0-3-24,-2 4 6,2-2 4,-2 0 7,-1 0-3,-1-1 7,-2-3 8,-1 2 5,-2 2-9,0 0-10,3 0-15,0 0 6,0-2-6,2-1 0,0-1 0,-3-1 1,2-1-1,-3-1 0,2 1-15,-1-5 12,-2-2 6,1 2 0,-1 2-3,2 1 2,-1 1 1,1 2-1,-1 3 2,-1-2-4,0-1-1,0 0 1,0-1 1,-4-1 0,-1 1-1,2 1 3,0-1-1,3-1-1,0 0 0,0 3-1,-2-1 1,1 1-1,-3 2 0,-2 0 1,0-2-3,0 1-26,-2 2 28,0 0 2,-4 3-1,3 1-1,-3 4-6,3 2-13,3 1-9,2-1 11,4-2-5,0-5-10,0-2 17,0-4-49,0-2 43,0-1 16,0-2 5,0 2 1,0 0 0,0 6 9,0 1 3,0 5 78,4-2-57,-3-3-34,-1 1 0,0-5-58,0-2 1,0-3 46,0-2-14,0-4 9,0-2 4,0-2 12,-1-3 9,-3 0 21,4-3 1,-1-1-2,1 0-9,0 0-1,0-1-10,0 3-3,0-1-5,0-1 1,0-3-2,0 0 1,0 3-1,0-3 1,0 0-1,0 0 0,0 0 4,0 0-4,0 0 0,0 0 0,0 0-4,0 0-3,0 0 7,3 2 0,-1 3 2,1-1 2,-2-2-4,1 1 0,-2 0 0,3 0 8,-3 1 3,1-1 3,-1 1-5,0 1-3,0-2 0,0-1-4,0 1 1,0 0-3,0-3 1,0 1 3,0-1-4,0 0 1,0 0 1,-1 0-2,-4 0 0,4 0 1,-1 0 2,1 0-3,1 0 1,-2 0-1,0 0 0,2 0 0,-1 0 0,-2 0 0,0 0 0,-2 0 0,2 0-5,0 0-2,0 0 1,3 0 5,0 0 0,0 0 1,0 0-3,0 0 1,-2 0 1,2 0 1,-1 0 0,-2 0 1,-1 0 1,1 0 1,-2-1-3,2-1 2,-2 0-2,1 0 0,-1 2 0,-1-5 2,-1 3 0,1 1-1,0-2 4,0 1 6,0-1 7,-2 2 0,6-1-7,-1 0 3,-2 2-4,1-1-6,-1 1-4,0 0 0,-1 0 2,2 0-2,-3 0 0,-2 0-4,-3 0 3,1 0-4,-1 0 3,-3 0 2,4-2 1,-4 0-1,1 0 1,-3 0 0,-3-2 5,-4 0-5,-6-1 4,-6-1-5,-5 0 1,-4 1 2,-3-2 0,0-1-3,-1-3 4,-1 0 0,-3 2 2,2-3-3,1 2 5,2 2 12,1-3 42,2 3-21,0-1-6,-1 2-16,3 0-1,2 1 2,1-1-2,3 0 10,4 4-14,3-2-3,0 2-8,1 1 0,-1-1-3,1-1-3,2 0 1,2 1 0,0 1 0,1 1-1,2-1 2,0 1-1,0 1 0,-1 0 2,2 0 0,-2 0-1,-4 0-1,-2 0-12,-3 0-4,-6 0-19,-4 0 0,-2 0 25,1 0-6,1 0 16,2 0 1,3 1-1,1 2-18,-2-1 3,4 0 5,0 3-2,-1-4 7,2 3 2,0 1-8,-2 2-2,1-2 3,-2 2-3,-1 1-1,2-2-2,-2 2-9,0-2-2,1 0-13,-1-1 19,-2-2-8,2 2 16,2-2-3,1-2 18,0 2 5,2-3 9,0 2 5,-4 1 17,-3 2-11,-3 2 0,-2 2-6,2-2-14,-2 3-5,0-1-16,0-3-5,-3-2-5,0 0-3,-3-1 5,2 0 24,3 0 2,2-1 3,1 1 5,5 0-3,0 0-1,-2-2-1,3-1 1,2 0 0,-2 0 7,2-2 2,4-4 9,3 2 2,5-2 10,5-1 16,2 0 17,5 1-7,4 0-9,-3 1-33,-1 0-10,-1 1-9,-3 1 3,1 1-4,0-3 1,-1 1-1,0 1 0,-3 0 1,-2 1-1,1 0 0,-5 1 0,-2 1-1,-3-2 0,-3 2-3,-5 0 4,-2-1-1,-3 1 1,0-1-1,1 1-1,-1 0 4,5 0-2,1-1 1,1 1-1,-1 0 1,-4 0 4,-3 0-5,-3 0 0,-1 0 0,-3 5 0,-3 0 0,-1-2-5,-3-3-7,0 2-4,1 1 0,1-1 9,5 1 7,7 1 4,4-4-4,5 3 2,-1-1 3,-1 0-1,-4 1-3,-4 0-1,-3 1-2,-3-1-8,2-1-26,3-1 7,2 2 2,3 0 17,5 4 10,0-1 0,1 1 0,-4 1 1,2 1-1,-7 0 0,2-1 1,-4-1-1,-3-2 0,-2-2-6,-2-3-1,-3 0 4,-1 0 2,0 0 1,3-5 5,-4 2 0,3 0 5,-1 3-4,-3 0-2,-3 0-3,-2 0 0,-9 0-1,-4 0 0,-3 0-2,1 0-23,1-10-49,-3-4 32,-5 0-33,-4-3 30,0 0 30,0 5 11,0 0-4,2 4 8,-1 1 5,-1 7 43,-6 0-43,-2 0 6,0 7 21,-3 2-9,-3-1-2,0-3 0,-1-1 16,-4-4-37,1 0 0,3 0 18,6 0-15,8 0 1,8 0 9,2 0-6,-3 0 36,-2 0-29,5 3-9,0 0-5,7-3 5,1 0-2,2 0 17,2-9-20,3-1 0,7 0-1,7 2-15,8-2 16,1 3 0,0-1 0,5 0 6,-1 5-5,2-3-1,2-2 0,2-3 0,1 2 1,5-4 13,3 2-10,4 4-5,6 0 2,0 1 1,2 2-2,1 1 0,-2 3 0,-2 0-3,-1 0 2,0 0-5,-1 0-23,1 0 8,1 0 6,-5 0-21,1 1 20,0 3-2,1 1-12,0 0 26,3-2-7,-2-1 6,-2-2 4,-2 0-12,2 0-10,0 0-1,-1-7-1,1-1 22,-2-1-15,-2 0-57,-1-5 57,-7 0 18,-1 0 157,2-2-60,4 5-94,4-5-3,0 1 20,2-2-20,0 0 2,-1-2-2,3 2 4,-4-5-1,1 0 0,-8-4-3,2 1 0,0-2 64,5 1-64,5 1-26,6-5 14,4 2 10,2 2-2,2 0-5,1 8-12,-2 1 20,-2-2-1,-2 1 2,-1-2 21,-2-2 5,1-2-26,1-3-16,3-7-8,4-7 24,0 0 4,0 2 8,4 5-12,1 6-1,-3 5 1,-2 4 2,0 5 14,0 0-12,0 6-1,0 1 0,0 1-2,0 4 8,0 0-6,0 1 1,0 1-2,0 0-1,0 0 4,0-1-5,0 1 0,0 0-3,0 0-1,0 0 4,0 0 2,0 0 0,0 0-2,0 0 0,0 0 0,0 0 0,0 0 1,0 0 0,0-3 1,0 3-2,-2-2 1,1-1 0,1-1 1,-3-1-1,2-1-1,-1-1 0,-1 3 0,0-2 0,2 1-1,-1 2 1,0-2-2,0 0-2,2 1 4,-2 0 0,1 0-2,-1 1-2,1-2 3,1 2 0,-3-3-11,0-2-12,-4 2 16,2 0 3,2-2-7,1 4 3,2 2 5,-1-1-13,-1-1 7,2 3 4,0 1-2,0-2-3,0 2-12,0-1 19,0-1 1,0 2-3,0 0-8,0-1-14,0-1-13,0-2-3,0-1 9,0-4 0,0-3-15,8-5-2,4-7-55</inkml:trace>
  <inkml:trace contextRef="#ctx0" brushRef="#br0" timeOffset="143446.5909">9971 13445 220,'0'0'54,"0"0"-51,94-45 2,-71 37-5,-8 3 1,-5 2 20,-4 2 7,-6 1-17,0 0-5,0 0-3,1 0-3,4 0-13,0 0 2,8 0-15,2 0-29,3 0-79</inkml:trace>
  <inkml:trace contextRef="#ctx0" brushRef="#br0" timeOffset="145575.5047">10212 12110 860,'0'0'76,"0"0"-3,0 0 32,0 0-63,0 0 32,0 0-44,-53-42-13,60 74 16,3 6 7,-3 0-22,0-1-16,-5-3 1,0-5-3,-2-9-2,0-4-32,0-12-62,0-4-3,-14-11 21,-2-18-98,-1-14-2,6-8 97,5-11 62,6-7 19,0-3 15,0 2 55,19 14 55,5 10 15,8 14-60,6 12 1,12 16-22,3 4-17,4 23-2,-7 22 1,-20 16-7,-22 9-19,-8 11-8,-32-2 1,-13-4-7,-5-13 0,-5-9-1,-2-14-74,5-17-44,5-12-11,10-10-55,13-10-60,20-22-134</inkml:trace>
  <inkml:trace contextRef="#ctx0" brushRef="#br0" timeOffset="145822.2382">10720 11928 505,'0'0'322,"0"0"-236,0 0-68,0 0 1,33-77 41,-38 73 29,-18 4-54,-10 0-35,-2 14 8,-5 18-7,6 10 3,7 6 12,12 1-3,15-5-7,3-11-4,28-10-2,18-8-1,19-11-37,21-4-83,13-5-260</inkml:trace>
  <inkml:trace contextRef="#ctx0" brushRef="#br0" timeOffset="146557.3746">15975 12460 1148,'0'0'33,"0"0"-21,0 0 5,0 0-10,0 0 7,0 0 12,0 0-19,27 8-4,-21 8-3,-2-5-33,-1-5-20,0-6-19,5 0-3,4-12 38,3-17-31,5-10 33,1-7 35,-3 3 11,0 4 58,-5 6-28,4 8 44,0 8 7,5 9-10,5 8-15,7 6-25,0 22-5,-2 8-9,-8 6-3,-12 2-5,-9 4-12,-3-4-6,0-2-4,0-6 0,-8-5-78,2-7-102,-3-10-93,-3-12-266</inkml:trace>
  <inkml:trace contextRef="#ctx0" brushRef="#br0" timeOffset="146722.7354">16063 12358 1126,'0'0'28,"0"0"-22,133-53 22,-69 41-8,5 1-16,4 5-4,-6 6-118,-11 0-134,-16 0-155</inkml:trace>
  <inkml:trace contextRef="#ctx0" brushRef="#br0" timeOffset="146906.5092">16723 12190 952,'0'0'78,"0"0"-36,0 0 26,0 0-13,-81-6 1,51 43-6,5 4-28,5 5-5,11-4-10,9-9-4,0-4-3,23-10-10,18-9-96,18-10-45,8 0-216</inkml:trace>
  <inkml:trace contextRef="#ctx0" brushRef="#br0" timeOffset="158813.0838">17769 11324 703,'0'0'7,"0"0"14,-85-44 16,48 44-25,0 27-11,3 16 3,11 12-3,14 7 7,9 2 37,23-5 41,11-7-27,5-10 7,-2-8-13,-10-6 10,-6-3-10,-8-2-12,-8-3-28,-5-3-5,0-2-5,-8-6-3,-13-3-29,-2-6-40,-3 0-22,8-17 18,10-13-6,8-7 34,8-10 44,23-4 1,8-5 29,6 5 28,-3 8 2,-6 11-3,-7 15 20,-6 13-24,-8 4-21,0 25-21,-7 17 5,-1 10-1,-4 3-7,-3-3-5,0-3 0,0-8-2,0-10-12,8-11-27,3-12 0,5-8 14,7-11 20,4-21 5,2-13 8,-2-8-3,-3-3 20,-8 0 7,-2 9 2,-10 13 1,-2 14 0,-2 12-9,0 8-3,0 14-23,0 26 0,0 12 0,0 10 10,3-1-3,0-4-2,0-4-2,-3-5 17,0-3-13,0-7-6,0-6-1,0-6-5,0-8-47,0-7-108,7-6-53,7-5-108,6-9-277</inkml:trace>
  <inkml:trace contextRef="#ctx0" brushRef="#br0" timeOffset="160338.9007">18279 11667 928,'0'0'145,"0"0"-68,0 0 55,0 0-89,0 0 11,0 0-19,73 84-13,-69-50-18,-4-2-4,0-8-5,0-5-39,0-10-18,0-9-20,0 0 40,1-9 42,11-18 0,3-5 1,3-1 1,-2-1 27,2 1 32,-3 5-2,-3 9-10,-3 8-7,-1 8-7,-1 3-22,2 8-13,0 15-2,0 8 2,-3 2 0,-3 0-4,3-4-36,3-4-20,6-7-23,10-7-58,8-7-1,5-4-48,3-5 46,-1-17 77,0-9 67,-6-3 52,-8-3 62,-9 1 37,-13 5-41,-4 4-31,0 8 0,-20 11-21,-2 8-40,-4 8-16,3 23-4,6 7 1,8 2-2,9-2-2,0-6-2,14-7 1,14-11 1,10-6-2,6-8 1,4 0 6,6-18 6,-4-11-2,1-9-3,0-11 2,-4-8-1,-5-6 0,-9-1 2,-14 3 2,-12 1 7,-7 10 1,-7 8 12,-15 16 8,-4 13-9,0 13-15,-1 10-9,3 25 2,0 19 3,11 12-4,7 9 0,6 2 0,0-2 0,6-10-2,10-11-4,4-9-28,-2-12 7,4-8-52,-7-11-7,-3-8-10,-8-6 10,-2-12 45,1-16-6,-2-13 33,0-4 12,1-6 64,0 1 6,1 6 25,0 4-16,4 10 15,-1 8-39,3 12 2,4 9-12,6 1-31,4 14-14,4 18 0,0 8 2,-6 2-2,-6 0 0,-5-2 0,-2-8-23,-5-6 6,-3-5-25,0-10-3,0-7-7,0-4 24,0-7 28,0-18 13,6-8-3,9-6 16,7-1 5,3 2 13,1 5-1,3 8 3,0 8-19,-8 10-20,-3 7-7,-5 0-5,-3 23-8,-2 6-29,-6 4-25,-2 1 3,0-4-25,0-5-2,0-7 45,0-6 26,0-5 20,6-4 5,5-1 59,2-2 25,0 3-19,-1 0-28,-5 0-15,-2 0-15,-2 0-5,-3-2-2,0-1-3,3 1 0,1-1 0,-1 0-2,0 0-4,1-1-5,1-10-5,-3-4-9,-2-2 4,0-1-5,0 0 8,0-2 8,0 4 8,0 3 0,0 4 8,6 5 16,14 4-4,4 0-2,7 11 6,2 14-5,-6 5-5,-6 2 2,-8 1-15,-5-2 3,-5-3-4,-3-2 1,0-6-3,-3-7 1,-5-8 1,0-5 0,2-9 4,1-16 6,4-11-7,1-6 11,2-3 11,18-2-5,5-1 11,1 12-7,6 8 6,3 14-2,-2 12-14,2 2-14,-10 19-6,-9 17-11,-16 9-59,-2 5-69,-30 1-162,-10-5-391</inkml:trace>
  <inkml:trace contextRef="#ctx0" brushRef="#br0" timeOffset="162003.7372">18535 12130 924,'0'0'297,"0"0"-287,0 0 42,0 0-13,0 0-5,0 0-5,34 103-22,-37-72-7,-10-6-20,2-6-65,4-8-28,4-10 34,3-1 23,0-8 56,7-15 2,12-5 12,5-3 45,0-1 16,2 5 7,-1 2-2,-1 2-23,-2 10-6,-5 5-13,-1 8-20,-1 0-8,0 13-10,-2 12 0,-4 0-1,0 1 1,-6-1-1,0-6-9,-2-2-10,1-7-5,0-3-18,-2-4 3,3-3-1,-2 0 31,5-6 10,0-10 1,1-6 0,1 0 1,-3 0 2,1 1 16,-2 8-1,-4 3-5,0 5-5,3 4-3,-3 1-6,3 0-13,1 13-6,1 2 6,2 3-23,2 0-18,2 0-9,2-1 22,8-4-29,3-4 29,3-3 5,4-6 1,-3 0 32,-1 0 3,-7-14 20,-6 5 21,-5-1 1,-6 3 11,-3 4-8,0 3-17,0 0-27,-1 3-1,-8 13-2,4 4 2,5 1-1,0-2-1,6-3 2,17-3 1,5-4 1,5-8 0,-3-1 7,-3 0 0,-5-7 1,-4-7 1,-9-1-4,-9-2-1,0 0-6,-9-2-30,-13 7-8,-4 0-11,1 5 2,4 4 28,5 1 10,10 2 5,2 0 4,4-1 2,2-3 10,19-4 35,13-3-18,8-3-4,4-2 9,-2-4-1,-4-2 4,-8-3-5,-6 0 4,-11 1-9,-9-3 10,-6 2-14,-2 0-22,-17 3 4,-1 10-5,-3 7-2,0 5-2,1 8 4,1 19 1,2 14 3,5 9 3,5 3-2,5 0-2,4-6-3,0-5 0,1-8-15,17-4-55,1-5-73,4-9-2,-5-6-89,-3-7-29,-6-3 13,-5-8 11,-2-12 239,-2-6 32,0-1 213,0 1-27,3 2-1,4 4-82,8 0-20,3 6-48,4 2-5,2 2-33,-3 5-6,-3 3-3,-7 2-8,-4 0-12,-4 5-3,-3 13 3,1 6 1,0 6 3,7 4 0,6 1-4,7-5 0,6-2-1,1-7 0,-1-7-8,-8-6-6,-4-8-1,-6 0 8,-4-8 5,-5-12-2,0-5-22,0-2 27,4 1 1,2 1 10,4 5 20,10 2 18,-1 8 2,8 6-2,1 4-7,2 7-8,0 19-6,-6 5-2,-3 4-22,-12 3 2,-5-1-6,-4-3 2,0-6-2,-6-6 0,-3-10-6,2-9-2,2-3 6,4-7 2,1-20 17,0-12-14,15-7-3,13-6-1,3-2-9,4 3-69,-1 7-124,-3 9-191</inkml:trace>
  <inkml:trace contextRef="#ctx0" brushRef="#br0" timeOffset="164207.9458">21900 14425 900,'0'0'85,"0"0"-60,0 0 20,1-92 72,-7 72 8,-7-1-24,-4 6-45,-2 1-18,-6 2-15,-7 2 0,-5 1-4,-9 6-5,-2-2 7,-9 2 2,-4 0-5,-1 1-2,-3 1 8,6 1-9,8 0-2,6 0-4,-1 7-7,4 9 4,-4 1-2,1 5-4,-2 1 3,5 2 2,0 0-2,0 1 7,3 2-3,1 4-1,-2 2 5,4 3-3,1 1-2,4 1 1,3 5-4,0-4 3,5 0 0,2 2-3,3-1 1,3 0 0,-1 4 1,4 3 3,0 4-4,3-1-1,4 1 0,2-3 2,3-2-3,0 0 0,3-2 1,10 0 2,3-1 1,2 1 0,3-2-2,2 2 1,4-2 6,0-6-1,3-2-5,1-3 0,2 0-4,4-3 12,1 2-7,1-5-1,2 1-3,-3-4 6,4-1-5,-3-1 2,3-4-2,0-2 0,3-1 2,-2 0-3,2-5 2,-2-1-1,-2-2 0,-1 0 0,2-3-2,-2-2 4,0 0-3,-2-1-2,3 0 1,1 0 1,0 0 2,-1-6-3,-2-2 2,-3-1-1,-2-2 0,1-3-1,3-1 0,0-2 3,-2-4-4,2 1 1,-1 3-1,-4-4 1,-3 4 2,-8 0-2,-2 2 0,-4 0-1,-4 1 5,2-3-4,-1 0-1,1 0 1,2-7 0,0 2 0,4-3-1,1-2 1,-3-3 0,1 2 0,-4 0 0,0-1 2,-5 4-3,0-2 0,-2 1 1,0 1 1,-2 0-2,-2-3 1,2 1-1,-2-4 0,-2 1 1,1 1-1,-2-2-1,-1 1 1,0 2 0,0 0 1,0 2-1,0 2 0,0 0 1,-3 0 0,-1-1-1,1-4 0,0-1-1,-4 2 1,1 2 0,-2 1 0,-1-1-1,-3 1 1,0-2-2,-4 0 2,0 1 0,1 4-1,1 3-1,-1 2 2,3 3 0,-1 0-1,-2 0 1,-3-2 0,-1-1-1,-2-2 1,1 1 0,1-1-1,1 3 2,3-1-1,0 5 0,5 3 0,-3-2-2,5 4 1,-4 0-1,-3-2 0,-1 2 1,-5 1-2,-3-1 1,-4 3 0,-4 0-1,0 0 1,-3 4 1,4-3-1,1 1 0,3-1-1,5-2-2,2-2 4,1 2-11,5 0-1,4-1-11,4 2-10,5 1-30,-1 1-16,2 2-76,0 0-97,0 2-195</inkml:trace>
  <inkml:trace contextRef="#ctx0" brushRef="#br0" timeOffset="165089.7997">21024 14884 961,'0'0'79,"0"0"43,0 0 32,0 0-57,0 0-17,0 0-35,0 0-22,2 41 7,-2-5 8,0 1-12,-4 2-10,2-5-11,0-2-4,1-9-1,-1-5 0,2-9-11,0-8-19,0-1 2,0-10 28,0-17 5,2-8-2,-1-10-2,-1-4-1,0 3 5,0 6 2,0 8 11,2 8 7,-1 7 4,2 9-1,-3 4 3,0 4-8,5 0-22,2 19-1,6 15 0,3 8 6,0 8-6,-3-1 2,4-2 0,-2-5 0,2-8-1,1-7 0,-1-8 0,1-6-1,-3-6 0,1-7 2,2 0-2,0-16 5,5-11 0,-3-13-1,2-11 1,-4-7-1,-1 0 2,-4 4-6,-5 11 20,-2 14 10,-6 5 1,0 15-1,0 4-6,0 5-3,0 0-21,0 14-2,0 16 2,0 10 3,0 9 2,0 5 2,0-2-2,0-6-3,0-2-1,0-11-1,0-2-2,0-6-33,3-8-65,7-2-17,1-10-92,5-5-255</inkml:trace>
  <inkml:trace contextRef="#ctx0" brushRef="#br0" timeOffset="165728.2725">22779 15458 964,'0'0'226,"0"0"-204,0 0 63,120-24 10,-65 23-12,5 0-23,-4-2-32,-2-2-13,-9-3-5,-14 3-4,-14 1-6,-10-3-25,-7-1-49,-7-4-57,-20-2-116,-9-7 23,0-1 40,7-2 140,9 1 44,14 2 119,6 3 84,10 7-27,22 5-21,8 6-51,7 10-23,-3 18-15,-6 10-2,-13 6-16,-13 3-17,-3-1-16,-9-2-9,0-3-5,-2-5-1,-8-6-11,3-7-78,3-7-75,3-14-82,1-2-181</inkml:trace>
  <inkml:trace contextRef="#ctx0" brushRef="#br0" timeOffset="166770.6613">23394 15014 1019,'0'0'152,"0"0"-89,0 0-8,0 0-8,51 106 58,-39-51-50,-4-1-32,-1-4-15,-1-7-4,-3-8-3,1-13-2,-2-9-14,-1-10-45,2-3-9,0-12 35,1-19 11,3-9-30,0-9 43,1-2 10,2-2 5,-1 6 22,2 4 20,2 11-8,0 9 13,-1 10 1,-4 10-22,-1 3-11,1 16-17,2 17 2,2 8 1,-5 5 0,-2-4 0,-3-2-6,0-6 0,0-10 0,-1-7-2,-1-10-12,3-7-9,0 0 22,5-16 1,2-12 4,5-10-4,0-1 3,2 0-2,3 2 9,-3 6 17,-3 8 4,-1 7 13,-7 10-5,-2 6-19,2 3-20,0 23-5,0 7 5,-3 6 0,-3 5-2,3-5-18,3-3-26,7-5-15,7-7-40,7-11-12,2-8-49,6-5 71,0-13 51,-5-13 40,-7-6 16,-6-2 47,-6 8 41,-4 5 3,-4 9-23,-3 8-20,0 4-44,-7 11-19,-5 15-1,3 8 2,5 7-1,4-7-1,4-3 0,13-7-6,5-9-12,3-10 3,3-5 9,1-9 6,-5-15-4,-5-3 3,-8-5 1,-7 4 2,-4 3-2,-4 6-20,-10 5-25,1 8 20,-2 3-11,6 3 25,6 0 6,3 0 0,0 0 1,5-1 4,21-6 25,7-4 8,6-4 0,0-6-11,-2-7 6,-4-3-4,-4-7 3,-5-6-11,-1-5-9,-9-3-3,-6-2 0,-8 4-4,0 8-1,0 14 1,-8 16 0,0 12 0,-1 4-10,0 31 10,4 22 7,2 16 10,0 10-10,3-2-3,0-9-3,0-8-1,0-11 0,0-10-4,8-9-62,1-12-78,-5-14-112,-4-8-215</inkml:trace>
  <inkml:trace contextRef="#ctx0" brushRef="#br0" timeOffset="167190.3672">24414 15118 304,'0'0'627,"0"0"-572,0 0 16,0 0 6,102-76-23,-77 74-5,-6-1-24,-5 3-20,-5 0-4,-4 0-1,-1 14-2,-3 11 2,1 5 2,0 2 3,5 2 0,4-2-5,3-3-1,1-10-1,0-8-13,-3-9-23,0-2 11,-5-13 8,0-9-5,2-7 23,1 4 1,1 4 36,7 6 13,2 8 22,5 7-9,2 1-17,2 23-9,-7 8-18,-4 8-4,-9 4-8,-9 0-2,0-5-4,-12-8 0,-6-10 0,-1-11-6,2-10 1,5 0 5,5-19 16,4-12 1,3-5 4,0-9-21,7-2-10,5-4-88,-5 1-224,-7 5-658</inkml:trace>
  <inkml:trace contextRef="#ctx0" brushRef="#br0" timeOffset="168257.6788">22422 16638 359,'0'0'429,"0"0"-347,0 0 58,0 0-31,0 0-13,-55-77 10,32 61-46,-9 1-30,-6-3-5,-2 1 10,-7-1 9,0-1 9,-5-3-23,-10-2-2,-5 3-8,-9 5-7,-12 7-4,-9 8-3,-10 1-3,-6 8 2,2 11 7,10 8-11,4 7 2,3 10-3,1 13 0,2 10 0,5 11 1,7 9 1,6 4-2,11 0 1,13 3 4,9 0-4,10-2 8,8-4-3,12-5 0,10-4-1,0 1-3,18-7 1,10-1 0,10-5-2,7-5 0,10-5-1,8-6 12,10-7-3,11-13 3,13-10-7,8-11 3,2-10 1,6 0 6,5-18 1,1-15 0,3-8 0,5-8-4,-6-13-1,-6-2 1,-12-2 6,-18-2-9,-18 1 3,-14-2-2,-9 1-9,-7-4 3,-9 4 3,-11-4-7,-13 1 4,-4-1-3,-12-1-1,-22 3-3,-11-1 0,-4 4-2,-8 4 1,1 10-3,-3 7-2,0 10-2,-1 7 3,1 4 2,-1 8-8,3 6 0,2 6-13,1 5-3,-1 7-4,6 16-13,4 7-13,8 8-47,4 4-47,3 7-46,2 5 1,-5 1-41,-1-1 5,-1-2-194</inkml:trace>
  <inkml:trace contextRef="#ctx0" brushRef="#br0" timeOffset="168779.3353">21288 17095 1210,'0'0'180,"0"0"-176,21-93-2,-21 74 4,0 4 41,-1 10 66,-19 5-89,-14 0-24,-14 14-4,-5 15 3,-6 8 1,7 7-4,9 6 3,15-1-6,18-1 5,10-8-4,14-6 5,23-9-3,6-8 4,5-4 0,-3-11 7,-1-2-5,-3 0 8,-7-4-7,-7-8 1,-12 1-1,-10 0-1,-5-2-2,-2 1-24,-20 4-13,-2 4 6,1 2 21,10 2 10,5 0 1,4 0 0,4-1 11,0 1 26,6-2-4,15 0-18,3 2 6,0 0 11,-3 8 0,0 14-8,-5 8-9,-3 4 9,-1 12-5,-4 0 2,1 0 1,-3-2-12,-2-2-3,-3-9-5,-1-7-3,0-7-5,0-7-42,0-7-48,8-5-100,7 0-164,15-17-281</inkml:trace>
  <inkml:trace contextRef="#ctx0" brushRef="#br0" timeOffset="169328.7178">22929 17205 682,'0'0'143,"0"0"-106,0 0 119,0 0-27,0 0 39,85-1-60,-37 1-55,-2-2-9,-7-1-14,-15 2-23,-9 1-7,-12 0-12,-3-5-49,0-4-28,-11-2-56,-11-6-30,-7 3 75,2-2 56,6 3 44,10 3 5,11-3 75,0 0 75,22 3-74,9 5 22,4 5-22,3 0-11,-2 11-25,-3 11-10,-5 8-21,-10 5-8,-5 3-3,-11 2-3,-2-4-2,0-2-47,-13-4-71,2-5-76,2-11-121,6-12-446</inkml:trace>
  <inkml:trace contextRef="#ctx0" brushRef="#br0" timeOffset="170963.5593">23683 16967 935,'0'0'42,"0"0"-35,-28-81 34,-4 73 2,-9 8 3,-2 10-23,-2 21-23,5 14 0,8 9 3,16 5-1,16 1-2,0-6 1,27-7 7,12-15 14,4-9-8,8-11 8,-2-9-5,-1-3-3,-8-3 3,-8-12-13,-10-2 1,-10-2-5,-7-1-2,-5-2-11,0 0-8,-11 6-19,1 7-1,5 3 14,3 6 26,2 0-5,0 0-19,5 10 25,7 8 8,1 2 39,-4 2-9,-1 7 4,-2-2-20,1 1-17,-1 0 0,3-3-5,6-4-4,1-4-29,2-4-21,-1-7-1,2-6 18,-3 0 7,1 0 1,0-19-11,-1-2-20,3-10 41,-4-5 19,1-6 14,-5-3-7,-7 0 25,-2 10 22,-2 9-14,0 9 10,0 14-8,0 3-9,0 0-31,-3 6 2,-2 20-4,4 6 6,1 8 3,0-3-8,3-3 1,9-5-2,4-6 3,0-8-3,-2-5 0,0-7 0,2-3 1,-2 0 3,2-8 0,-2-6-4,0-3 4,-1 3 5,2 2 7,-3 4-1,-2 1 0,-4 7-1,1 0-11,-4 9-3,3 6 0,-5 6 1,1-1 1,-2-3 4,0-3-6,0-5-4,4-6-29,0-3 3,2 0 21,3-3 9,6-10 4,3 4 1,3-2 8,1 6 3,-2 4-3,-1 1-7,-1 0-6,-6 4-1,-3 6 0,1-2 1,-1 0 1,2-8 0,4 0 6,3 0-4,4-8 2,0-5-3,-2 0 3,-5 0-3,-6 2-2,-6 3-5,-3 2 2,0 1-61,0 2 11,0 3-1,0 0 5,0 0 28,0 10 17,0 5 4,0 2 14,0 0-4,0 0 1,7 0 3,0-1-14,7-5 0,2-2-19,1-5-15,4-1 10,1-3-5,-5 0 6,2 0 20,-7-10 3,-2-2 0,0-2-11,0 0-57,0-1-59,0 0 24,0 5 76,-3 0 27,-3 3 20,-1 0 44,-3 1 32,0 0-4,0-1-2,0 0-34,0 0-3,0 4-39,0 1 4,0 2-12,0 0-6,0 0-14,0 2 2,0 5 12,-1 3 0,-8-5 0,3 3-5,3-4 4,1-2 0,2 1-6,0-3 4,0 2 0,2 1 3,7 1 11,1 4 4,-2-4-4,-1 3-3,0-4-1,-2-1 7,3-2-4,-2 0 10,1 0-4,5-2 8,0-8 1,1-6 2,1-4 0,-2-4-6,-1-4 4,-1-6-1,-4-8 0,-5-8-8,-1-2-1,-3 0-3,-12 7 3,-3 12 3,5 13 2,4 11-8,4 9-12,5 0-3,0 29-4,0 17 7,0 16 19,4 9-10,7-4-6,1-6-3,-2-7 0,-4-11-40,-3-8-44,-3-10-93,0-10-6,0-13-152,-11-2-50</inkml:trace>
  <inkml:trace contextRef="#ctx0" brushRef="#br0" timeOffset="171369.9326">24889 17270 792,'0'0'246,"0"0"-205,0 0 3,0 0-4,91-71-15,-75 71 26,-2 0-50,-3 0-1,-4 5-9,-1 9-7,1 6 16,3 3 7,4 4-5,5 4-1,-1-3 1,2-6-2,-3-5-7,-5-6-4,-6-5-14,-1-6-1,-5 0 24,0-6-6,0-7 2,0 3 6,0 2 23,0 5 22,1 3 18,4 0-51,1 0-8,1 7-4,0 3 11,-3-1-5,-1-1 1,-3-2-6,0-3 2,0-1-1,0-2 6,0 0 5,0-5 6,0-14 9,0-5-15,0-8 0,0-2-12,0 1-1,0 7-20,0 13-120,0 13-312</inkml:trace>
  <inkml:trace contextRef="#ctx0" brushRef="#br0" timeOffset="171600.5294">24343 17698 1665,'0'0'80,"0"0"-80,110-43-9,-69 43 9,15 0 12,21 10 29,13 9-35,1-5-6,-8-3-48,-14-4-41,-14-3-102,-8-4-174,-11 0-609</inkml:trace>
  <inkml:trace contextRef="#ctx0" brushRef="#br0" timeOffset="171761.6547">24549 17965 1410,'97'-34'55,"21"5"-55,14 5-20,13 7-128,6 0-303</inkml:trace>
  <inkml:trace contextRef="#ctx0" brushRef="#br0" timeOffset="225237.832">19935 3033 767,'0'0'75,"0"0"-73,0 0 2,0 0 20,0 0 7,0 0-1,0 0-10,0 0-20,14-2-82,-7 2-220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2-28T09:45:28.6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8120 5987 132,'0'0'0,"0"0"0,0 0-1,0 0 1,0 0 25,0 0-5,0 0-7,0 0 8,-38-6 11,38 6 19,0 0 16,0 0-20,0 0 1,0 0-5,0 0 8,0 0 0,0 0 31,0 0 1,16 0-3,6-1-33,10-4-19,10 0 25,4 1-17,0 1-16,1 1 2,-4 2-12,-3 0 1,-8 0-1,-6 0-10,-10 0 0,-8 0 0,-4 0-2,-4 0-19,0 5-11,0 4-2,-18-1 21,-7 1 8,-5-1 10,0-2-5,2-3 0,4-1-1,8-2 1,5 0 0,3 0 3,8 0-2,0 0 10,0 0 4,0 0-3,4 0-12,9 0-14,4-4-44,5-3-20,3-1-119,7-1-48</inkml:trace>
  <inkml:trace contextRef="#ctx0" brushRef="#br0" timeOffset="949.5943">8296 5939 422,'0'0'85,"0"0"-40,0 0-11,85-29 37,-65 22 20,-1 4-28,-4 3-32,-3 0-28,-4 0 2,-5 0-1,-3-2-4,0 2-11,0 0-15,0 0-2,0 0 20,0 0 8,0 0 5,-8 0-4,2 0-1,-5 0 0,4 0 4,-2 0-3,1 0 1,0 0-1,3 2-1,2 1 9,3-3 5,0 0 16,0 0 16,0 0 21,0 0-1,0 0-26,2 0-5,5 0-22,5 0-2,-1-5-11,1 1-11,-1 1 0,-1 3-12,-6 0 2,1 0 14,-4 0-4,-1 0-9,0 0-7,0 0 1,0 0 15,0 0 1,0 0-10,0 0-12,0 0-12,0 0 3,0 0 3,0 0-9,0 0-37,0 0-4,0 0-32,0 0-41,0 0 60</inkml:trace>
  <inkml:trace contextRef="#ctx0" brushRef="#br0" timeOffset="12086.5755">4146 6762 174,'0'0'313,"0"0"-265,0 0-17,0 0 18,0 0 37,0 0-19,0 0-31,13-10-18,8 10-9,10 0 14,8 0 15,12 0-2,1-3 10,3 0-11,-4-1-14,-2-1 2,-2 0-7,-8 1-13,-9 1-3,-10 1 0,-10 0 1,-6 2-1,-4-1-18,0 1-21,0 0-7,0 0 0,-9 0 0,-8 0 23,-7 0-8,-1-2 12,-3 2 7,-4 0 8,2 0 3,-3 0 1,2 0 1,4 0 5,6 0-3,7 3 2,7-1 1,7-2 2,0 0 37,0 0 1,21 0-14,12 0-14,10-3-17,6-4-1,-2 1 7,-3 1-7,-6-1 0,-10 3-3,-4 0-1,-13 0-8,-6 2-22,-5 1-20,0 0-51,-16 0-19,-11 0 55,-3 0-37,-3 0 35,0 4-47,2 0 44,0 1 74,-3 0 16,2 1 21,-2-1 30,5 1-8,3-2-3,9-1-13,11-1-17,6-2-16,11 0 8,23 0 28,5 0-34,6 0 0,0-2-6,-5-2-6,-1 0-5,-8-1-14,-4 3 6,-8-1-10,-7 1-9,-7 2 19,-5 0-10,0 0-33,-8 0-42,-11 0 29,-4 0-8</inkml:trace>
  <inkml:trace contextRef="#ctx0" brushRef="#br0" timeOffset="12291.3665">4486 6724 61,'0'0'162,"0"0"-29,0 0-69,0 0 22,0 0 11,0 0-37,10 4-36,17-4-22,1-4-1,-1 1 15,-2 0-16,-2 0-5,-7 1-18,0 2 0,-6-2-31,1 2-20,-6 0-4,-5 0-5,0 0-1,0 0-12,-18-3-67</inkml:trace>
  <inkml:trace contextRef="#ctx0" brushRef="#br0" timeOffset="12440.9597">4548 6688 300,'0'0'39,"0"0"-33,0 0 32,0 0-19,80-6 1,-70 6-20,4 0-2,-3 0-14,-2 0-52,-2 0-37,-2 0-52</inkml:trace>
  <inkml:trace contextRef="#ctx0" brushRef="#br0" timeOffset="17197.1461">7352 7718 236,'0'0'0,"81"0"-131</inkml:trace>
  <inkml:trace contextRef="#ctx0" brushRef="#br0" timeOffset="17254.8148">7524 7718 36,'0'0'81,"0"0"-81,0 0-11,83 2-79,-66 2 87</inkml:trace>
  <inkml:trace contextRef="#ctx0" brushRef="#br0" timeOffset="17828.6325">7670 7563 456,'0'0'83,"0"0"-34,0 0 70,94-15 2,-67 12-41,1 0-32,2 1-34,2 2-4,2 0 4,-1 0 6,2 0-3,-1 0-4,-1 2-9,-9 2 1,-4-1-1,-6-2 4,-8-1-3,-4 0-2,-2 0-2,0 0-1,0 0-5,0 0-27,0 0-19,0 3-27,0-3-29,0 3-12,-5 1 31,-6 1-70,0-3-92</inkml:trace>
  <inkml:trace contextRef="#ctx0" brushRef="#br0" timeOffset="19093.0153">8504 9147 270,'0'0'145,"0"0"-73,0 0 4,0 0-11,0 0 19,0 0 5,70-13-37,-36 10-2,4 1-6,3 2 4,1 0-18,9 0-2,0 0-7,5 0 5,1 0-10,-2 0-6,-6 0 1,-13 0-4,-8 0 5,-14 0-11,-4 0 0,-6 0 6,-4 0-7,0 0-5,0 0-12,0 0-17,0 0-8,0 0-13,0 0-6,0 0 8,0 0-23,0 0-22,0 3 25,0 2-23,0-2-62,-1 1-120</inkml:trace>
  <inkml:trace contextRef="#ctx0" brushRef="#br0" timeOffset="24582.2502">19467 6763 18,'0'0'0,"0"0"-6,0 0 6,0 0 0,-82 0 0,63 0 1,-1 0 34,2 0-5,3 0-30,0 0-5</inkml:trace>
  <inkml:trace contextRef="#ctx0" brushRef="#br0" timeOffset="34309.6857">16906 12151 560,'0'0'19,"0"0"17,0 0 44,0 0 2,0 0 0,0 0-29,0 0-15,-31 50-8,31-40 8,0 0 15,0-1-21,0 5 10,5 0-10,0 1-1,2 1-4,-1 0 3,2 4-7,-1-1 3,-1 3-13,-1 3-1,-1-2 4,1 4-3,-2-4 1,0 0-4,1-1-2,-3-1 6,1-1-6,-2 0 0,0 1-1,0-2 1,0 3-2,0 0 1,0 1-1,0 4 1,0-2 4,0 1-4,0-1 13,0-1 0,5 0-2,5 2-3,-2-4-4,2 0-6,-3 2 1,-1 1-1,1 1 2,0 1 1,-1 2-4,1 3 3,0 2-1,4 0 11,-1 1-10,3-1 6,0 0-2,-1 0 0,0 0-3,-3 2-3,0-2 3,-3 1-4,-1 0 6,-2 2-1,0 4 10,-3 0-3,2 1-14,0 0 3,-1 2 7,2-4-7,0 4 0,0-2 1,2 3 3,-1-3-4,-1-1-1,3-7 5,-3-1-4,3-4-1,0-2 1,1 0-3,1 0 1,-1-2 0,1 0 12,-1 0-2,-1-4-10,-1-1-2,-2-2 1,-2 0-2,1-1 0,-2-2 2,0 1-1,0-1 0,1-1-1,-1-2 0,2 0 1,-1-3-1,1-1 3,-2-3-2,0-1 0,0-1 0,0-2-1,0-1 2,0 0 0,0 0 0,0 0 2,0 0-2,0 0 4,0 0-3,0 0-3,0 0-1,0 0 1,0 0 0,0 0 0,0 0-1,0 0 1,0 0-4,0 0 3,0 0-42,13 0-34,13-19-87,17-11-273</inkml:trace>
  <inkml:trace contextRef="#ctx0" brushRef="#br0" timeOffset="35308.5037">21980 12947 596,'0'0'167,"0"0"-132,0 0 50,0 0-15,0 0-19,0 0 1,-6-5-27,3 5-8,0 0 20,-3 2 16,3 5 9,0 0 1,0 3-14,0 2-5,2 10 0,-2 7-3,3 12-4,0 5 20,0 10-17,3 6 10,4 9-13,1 6-7,-4 5-1,-1 3 5,-1-1-6,-2-3-4,0-6-15,0-8 11,0-8-5,0-6-7,0-9 0,0-5-1,0-2-3,0-9 0,0-3-3,0-6 0,-3-10-1,1-1-10,2-7-25,0-1-28,0 0-29,0-18-164,0-19-535</inkml:trace>
  <inkml:trace contextRef="#ctx0" brushRef="#br0" timeOffset="36366.3436">17280 14483 262,'0'0'159,"0"0"-39,0 0 12,0 0-5,82 0 1,-48 0-16,5 0-16,9 0-10,9 0 18,13 0-21,9 0-17,4-3 4,2 2-35,-2 1-9,3 0-11,4 0-4,1 0-7,-3 0 0,-11 0-2,-5 0 1,-13 0-3,-10 1 1,-10-1-3,-9 0 0,-8 0-9,-6 0-8,-7 0-6,-3 0-23,1 0-47,0 0-40,4 0-40,2 3-35,1-3-71,-4 0-284</inkml:trace>
  <inkml:trace contextRef="#ctx0" brushRef="#br0" timeOffset="36937.6217">19124 14089 135,'0'0'359,"0"0"-271,-12-75 25,-6 62-11,-5 4-26,-5 4-23,-6 5-11,-6 0-20,-5 17-4,4 11-5,2 10 0,7 17 10,10 15 7,10 7-11,8 6-2,4-1 7,7-3-3,16-4-3,6-7-11,7-9-2,7-11 11,9-9 12,6-12-4,5-9-3,1-7 4,-1-10-5,0-1 3,-3-7 0,-3-14 2,-6-8-9,-6-10-8,-4-12-2,-5-9 2,-1-3-8,-8-6 0,-4 0 0,-9-1 7,-11 4-4,-3 10-3,-3 8 0,-21 11 0,-10 10-9,-11 6 0,-10 9-3,-11 4 7,-7 8-4,1 0-6,7 11 3,8 6-16,12 2-36,5 1 0,10-1-33,11 4-61,9-3-97,10-3-151</inkml:trace>
  <inkml:trace contextRef="#ctx0" brushRef="#br0" timeOffset="37482.839">18936 14698 684,'0'0'72,"0"0"-3,0 0 28,0 0 0,-57-86-2,56 67-12,1 2-33,0 4-17,7 3-3,10 2-14,8 6-13,6 2-3,7 0-2,5 10 2,-4 5 0,-4 1 0,-3 1 1,-5 0 3,-2-2 2,-3-3 0,1-3 4,-1-5-1,0-4 3,-3 0 2,-2 0-4,-4-10-3,1-6 1,-7-5-7,-2-3 5,-2 0-4,-3 1-4,3 0-15,1 6-26,4 2-40,4 6-37,9 8-54,5 1-159,6 0-131</inkml:trace>
  <inkml:trace contextRef="#ctx0" brushRef="#br0" timeOffset="38106.9928">19557 14625 97,'0'0'781,"0"0"-735,0 0 27,0 0 19,110 0-7,-36 0 7,13 0-32,11-4-5,14-1-19,9-2 2,9-1-7,16-1 14,7-1-13,7-2-9,3 3-19,-9-1 13,-11 2-5,-16 2 0,-18-2 8,-17 4-4,-22 1-3,-23 0-13,-17 3-1,-12 0 0,-6 0-1,-7 0-2,-4-2-6,1 2 3,-1 0 2,7-1 2,3-1-1,6 0 0,4-1-3,0-1 4,-2-1 3,-2 0 0,1 2 0,-2-2 0,-4 4 0,0 0 0,-3 1 0,-2 0 0,-1 0-2,-2 0 2,-1 0 0,-3 0 1,0 0 1,0-2 4,0-2 2,0 0 3,0-2-1,3-2-9,2-1-1,3-2-1,-1-2-1,2 1 1,-2-7 1,-1-3 1,0-9-1,-4-9-3,2-6-1,-4-3-12,0 0-1,0 6-20,-10 10-31,-1 11 1,2 13-41,-9 9-70,-1 0-52,-3 1-202</inkml:trace>
  <inkml:trace contextRef="#ctx0" brushRef="#br0" timeOffset="39852.5418">14085 5143 667,'0'0'27,"0"0"4,0 0 48,0 0-9,0 0-1,0 0 4,-10 0-43,-10 0-22,-5 0-5,-8 0 6,-9 0-4,-5-2 8,-9-3 3,-5 0 1,-4-1 1,-10 2-3,-10 4-3,-6 0 6,-7 0 4,-5 0-2,-3 0-6,4 0 3,1 0-7,-5 0-5,2 0-3,-7-5 6,4 1-8,7-1 2,9 2 57,13 3-56,13 0-3,16 0-5,13 10-35,15 4-49,12 8-45,9 5 90,18 6-407</inkml:trace>
  <inkml:trace contextRef="#ctx0" brushRef="#br0" timeOffset="40691.554">14125 10181 880,'0'0'87,"0"0"-71,0 0 43,-91-30 13,29 28 29,-10 2-10,-5 0-42,-10 0-24,-7 0 9,-10 10-6,-7 0 7,-4 4 1,-5 1-13,1-1-4,2 1-6,4 2-9,5 0 5,10-1-9,10-2 0,11-3 0,9-2-2,10-6 1,10-3-32,11 0-36,11-3-23,7-14-73,9-5-92,6-7-222</inkml:trace>
  <inkml:trace contextRef="#ctx0" brushRef="#br0" timeOffset="41820.5709">12202 5411 396,'0'0'1,"0"0"2,-14-86 10,9 61 7,-1 4 65,-1 6-18,3 8 19,1 4-1,0 3-10,0 0-31,-2 0-20,1 17 12,-4 12 33,5 13-16,-1 8 20,-1 14-22,1 5-12,-4 9-12,-1 10-9,-1 6 0,-2 4-15,0-1 1,2-4-1,-2-12-2,6-10-1,1-13-2,2-14-21,3-16 12,0-9-7,0-11 5,0-5 3,0-3 10,0 0 3,0-4 10,5-11-9,-2-5 5,-3 1-2,0-1 1,-5 0 1,-18 1-9,-12 3 0,-10 8-4,-13 8-4,-8 0 4,-6 30 2,-3 16-3,0 19 5,-1 25-2,3 23 0,8 29 0,13 28 2,19 16 0,18 10 0,15-11-2,9-20 4,25-29 1,17-34-1,17-27-1,22-31 7,17-25 14,20-19-15,4-22 14,-1-33 15,-8-26-6,-11-17-12,-20-16-16,-17-10 8,-29-7 19,-26-11 13,-19-10-24,-25-1-10,-33 3-2,-21 27-6,-12 30 0,-6 31-5,-3 29-3,-2 27-13,-2 7-59,2 35-41,8 19-18,11 13-75,17 7-173</inkml:trace>
  <inkml:trace contextRef="#ctx0" brushRef="#br0" timeOffset="42218.6795">11584 7248 1002,'0'0'3,"0"0"-1,0 0 8,0 0 27,103-61 26,-68 61-13,1 16-26,-1 11-11,-7 3-4,-7 4 0,-8-4-5,-4-5-1,0-8-2,-5-9 3,3-8 0,-1 0 3,3-20 14,4-13-6,1-10-5,-1-5 10,-3-1 6,-2 2-7,-3 8-17,-3 14-2,-2 16-27,0 9-96,-13 32-195,-12 16-51</inkml:trace>
  <inkml:trace contextRef="#ctx0" brushRef="#br0" timeOffset="42666.366">11623 8156 1261,'0'0'25,"0"0"-14,50 93-3,-21-25 50,2 25 26,0 21-30,-5 16-25,-6 10-14,-11-1 0,-9 0-13,0-3 4,-2-5 3,-10-10-8,3-8 2,4-12-2,5-9 1,0-7-1,11-11 1,4-12 1,1-9 5,-4-14 2,-5-12 1,-2-11 4,-4-8 8,-1-3-9,0-5-3,0 0-2,2 2-1,-2 0 3,0-1-9,0 1 3,0-1-5,4 0 0,7 1-4,8 1 0,17-3 0,21 0-47,31 0-42,34-6-139,29-11-261</inkml:trace>
  <inkml:trace contextRef="#ctx0" brushRef="#br0" timeOffset="45056.084">11560 7749 488,'0'0'50,"0"0"20,0 0 39,0 0 7,88-3-4,-42 3-40,5 0-32,3 0-22,-8 0-12,-14 0-6,-16 0-19,-16-1-94,0-9-218</inkml:trace>
  <inkml:trace contextRef="#ctx0" brushRef="#br0" timeOffset="45248.8618">11672 7602 1042,'0'0'23,"0"0"-19,0 0-1,74 79 21,-59-39 12,-7 7-18,-8 4-18,0 0-85,0-6-203,0-13-384</inkml:trace>
  <inkml:trace contextRef="#ctx0" brushRef="#br0" timeOffset="45677.4659">11748 6671 947,'0'0'54,"0"0"-7,0 0 1,0 0-40,139-54 1,-54 49-9,15-3-93,5-1-567</inkml:trace>
  <inkml:trace contextRef="#ctx0" brushRef="#br0" timeOffset="46830.2303">19455 14300 382,'0'0'87,"0"0"-5,0 0 15,0 0 17,0 0 4,0 0-13,0 0-44,0 54-11,10-51-30,-2-1 9,4 0-13,6-1-8,4-1-8,6 0-39,2 0-41,-4 0-34,-2 0-85,-11-7-27,-9-1-206</inkml:trace>
  <inkml:trace contextRef="#ctx0" brushRef="#br0" timeOffset="46984.3847">19474 14265 884,'0'0'210,"0"0"-153,0 0-27,0 0-6,0 0 10,0 0-13,23 92-21,-23-66-61,0-4-135,0-5-262</inkml:trace>
  <inkml:trace contextRef="#ctx0" brushRef="#br0" timeOffset="47167.5576">19152 14503 1032,'0'0'0,"0"0"-4,0 0-136,128 26-455</inkml:trace>
  <inkml:trace contextRef="#ctx0" brushRef="#br0" timeOffset="47763.7544">18864 14450 794,'0'0'202,"0"0"-130,0 0 22,0 0-9,0 0-20,0 0-20,-4-11-37,30 11-8,12 0-79,10 0-58,-5 0-106,-4-2-459</inkml:trace>
  <inkml:trace contextRef="#ctx0" brushRef="#br0" timeOffset="55076.7312">19356 5727 603,'0'0'252,"0"0"-236,0 0 85,0 0-17,0 0-25,0 0 41,0 0-46,0 23-6,0 6 21,0 5 1,0-2-20,5 3-9,1-4-14,0-8-13,-3-3-6,0-6 0,0-2-7,-2-5-1,-1-4-18,0-1-46,0-2-39,3 0-47,2 0-7,4-14-55,1-8-151</inkml:trace>
  <inkml:trace contextRef="#ctx0" brushRef="#br0" timeOffset="55316.5909">19415 5713 625,'0'0'275,"0"0"-236,0 0 48,0 0 8,0 0-19,0 0-27,23 30-12,-3-2 22,2 2-17,-2 1-7,-4-2-18,0-2-5,0-1-9,0-6-1,-4-3-2,6-2-27,-5-6-55,2-3-47,-4-6-42,-4 0-87,-1-1-15,-3-18-96</inkml:trace>
  <inkml:trace contextRef="#ctx0" brushRef="#br0" timeOffset="55504.813">19670 5774 334,'0'0'221,"0"0"-168,0 0 69,0 0 25,0 0 5,0 0-14,-11-70-21,11 70-37,0 0-25,0 0-17,0 9-20,0 14-10,-4 9 12,-2 5-3,-7 0-8,-3 5-9,-1-2-19,-3-3-122,4-3-214</inkml:trace>
  <inkml:trace contextRef="#ctx0" brushRef="#br0" timeOffset="56531.8257">19522 9760 472,'0'0'170,"0"0"-52,0 0 32,0 0-13,0 0-50,0 0 51,1-13-82,-6-5-34,-12 0-5,-5 0-12,-1 2 1,4 4-3,-2 7-3,-3 4-4,2 1 2,-4 0 2,3 9-1,3 5-5,7 3 4,7 0-1,6-1-5,0 1 8,0-3 0,7-1 1,5 0 4,5-2 12,0-1 5,6 1 3,1 3 3,0-2-2,-2 7-1,-1 3 0,-5 0-7,-5 2-6,-5 0-3,-6-1-2,0-3-1,0-2 2,-9-4 0,-8-2 4,1-4 4,-6-4-5,0-1 1,-3-3-2,-2 0-2,2-3-4,-2-11-4,5-3-9,2 2-12,4-4-16,6 4-64,4 0-15,6 3-96,0 1-153</inkml:trace>
  <inkml:trace contextRef="#ctx0" brushRef="#br0" timeOffset="57749.7352">21393 14466 100,'0'0'485,"-102"-9"-485,16 6-293</inkml:trace>
  <inkml:trace contextRef="#ctx0" brushRef="#br0" timeOffset="62085.1081">21403 7553 423,'0'0'137,"0"0"-112,0 0 28,0 0-1,0 0-12,0 0-40,0 0-41,0 0-143</inkml:trace>
  <inkml:trace contextRef="#ctx0" brushRef="#br0" timeOffset="63072.3012">21442 7665 468,'0'0'100,"0"0"-65,0 0 63,0 0-22,0 0-3,0 0-25,0-19-22,0 16-2,0-2 10,-2-1 3,1 1-4,-4-1 2,1-1-3,0 0-5,-1-1-9,-2 1-1,-1 0-3,-2-1-5,-2 3-5,-5 0-4,1 3-2,-5 0 1,0 2-2,0 0-4,2 0 5,2 7 0,2 2-1,5 2 1,0 2 0,4-1-6,3 4-1,1-2-1,2 3 7,0-1 2,0-4-1,0 0 2,0-3 1,6-2 2,0 0-3,4 0 1,1-2 4,2 0 0,-2 2 4,5-2-4,1 2-1,-1 1 1,-1 0 8,1 0-2,-5 0 2,4 2 0,0 1 2,-3 2 3,1 1 1,-3 2-4,0 1-3,-3-2 2,-3 1-3,-1-2 2,-3 0 2,0-2-6,0-3 4,-16-1-1,-4 2-3,-8-5 3,-7-1-2,-4-2 0,1 1-7,2-3-1,5 0 0,4 0 0,5 0 0,4-5-2,6-9-4,4-3-48,3-5-154,-2-3-245</inkml:trace>
  <inkml:trace contextRef="#ctx0" brushRef="#br0" timeOffset="63751.2973">17218 7577 747,'0'0'103,"0"0"-75,0 0 72,0 0 1,0 0-36,0 83-22,0-60-25,0 0-12,0-4-6,0-2-8,0-4-49,0-3-34,0-4-57,-6-6-30,1 0 5,1-7-40,1-12-26</inkml:trace>
  <inkml:trace contextRef="#ctx0" brushRef="#br0" timeOffset="63926.1873">17192 7671 123,'0'0'166,"0"0"-16,0 0-16,-18-79 4,18 69-4,0 5-31,0 5-8,0 0-43,14 18-41,14 11 21,4 7 26,3 2-24,-4-4-14,-2-2 9,-4-4-20,-5-6-3,-1-3-6,-5-3-56,-1-8-77,-4-5-103,-4-3-134</inkml:trace>
  <inkml:trace contextRef="#ctx0" brushRef="#br0" timeOffset="64109.0249">17347 7559 940,'0'0'67,"0"0"-55,0 0 67,0 0-10,0 0-29,0 0-2,51 56-27,-41-11-11,-2 1-18,-3 0-104,-2-1-140,1-6-224</inkml:trace>
  <inkml:trace contextRef="#ctx0" brushRef="#br0" timeOffset="71473.2925">7630 7590 408,'0'0'203,"0"0"-158,0 0 24,0 0 23,0 0-17,91 0-8,-63 0-33,2 0-17,-2 0 0,-5 0 3,-2 0-1,-2 0 5,-8 0-11,-1 0-5,-3 0-3,-2 0-2,-2 0 0,-3 0 1,0 0 5,0 0 0,0 0-5,0 0 1,0 0 7,0 0-10,0 0 0,-8 0-2,5 0 2,3 0-1,-4 0 0,4 0 0,0 0 0,0 0 1,0 0 1,0 0 0,0 0 0,0 0 2,0 0-1,0 0-1,0 0-1,0 0 0,0 0-2,0 0 1,0 0-1,0 0-3,0 0 3,0 0-3,0 0-2,0 0-3,0 0-18,0 0-17,0 0-8,-3 0-10,-2 0-14,-2 0-53,-4 0-61,-5 0-91</inkml:trace>
  <inkml:trace contextRef="#ctx0" brushRef="#br0" timeOffset="72154.6963">7506 7579 328,'0'0'368,"0"0"-275,0 0 2,0 0 7,0 0-20,0 0 3,58-19-61,-37 19 29,4 0-17,8 0 15,7 0 13,2 0-12,6 0-4,-3 0-3,-2 0-23,-6 0 19,-1 0-15,-8 0-7,-7 0 2,-3 0-10,-6 0-4,-3 0 1,-6 0-5,-2 0 0,-1 0 0,0 0 0,0 0 2,0 0-3,0 0 1,0 0-3,0 0 2,0 0 0,0 0-2,0 0 0,0 0-1,0 0-5,0 0-17,0 0-21,0 0-18,0 0-45,0 0-47,0 2-57,0 6-100,0 4-61</inkml:trace>
  <inkml:trace contextRef="#ctx0" brushRef="#br0" timeOffset="75117.8579">8447 9107 528,'0'0'188,"0"0"-50,0 0-1,0 0-22,0 0 0,0 0-37,73-8-25,-25 8-26,3 0-3,4 0-5,-3 0 4,2 0-5,-3 0 2,-1 0 0,-1 0-7,-5 0 0,-10 0-7,-6 0-5,-10 0-1,-9 0-1,-6 0 0,-3 0-15,0 0-17,0 0-3,-10 0 1,-5 0 21,-6 0 12,-3 0-4,-1 0 6,-5 0 0,-3 0 0,-3 0 0,-4 3 0,9-1-2,5 0 2,11-1 0,10-1 1,5 0-2,0 0 1,4 2-10,12-2-1,7 2-19,-1 0-20,0-1 4,0 2-33,3-2-3,1 0-15,-3-1-44,-1 2-58,-4-2-6,-2 0-235</inkml:trace>
  <inkml:trace contextRef="#ctx0" brushRef="#br0" timeOffset="90562.7647">10768 17776 402,'0'0'146,"0"0"-67,0 0 31,82 1-85,-61 2 73,-3-3-26,3 3-23,-3 0-37,4-3 9,-1 4 4,2-1-2,0-1-3,1 2-11,-2-4-4,-1 1-5,-3-1 1,-6 2 0,-3-2-1,-8 0-2,-1 0-7,0 0-14,-10 0 1,-8 0 14,-5 0 3,-3 0-5,-2 0 8,-5 0-2,-3-3 4,-3 1 1,1 0-1,4 2 5,8 0 2,9 0-3,10 0-1,5 0 4,2 0 13,0 0 22,0 0-15,5 0-19,2 0-7,-4 0-1,-3 0-13,0 0-34,0 0-101,-16-4-172,-14-1-279</inkml:trace>
  <inkml:trace contextRef="#ctx0" brushRef="#br0" timeOffset="92132.3643">9101 18512 528,'0'0'116,"0"0"-105,0 0-4,0 0 31,0 0 56,84-6 4,-69 6-42,1 0-31,2 0 9,1 0-13,0 0-4,3 0 0,0 0-10,4 0-5,1 0-2,-2 0-1,0 0 1,-5 0 1,-2 0 3,-6 0-4,-3 0 0,-6-2 0,-3 2 0,0 0-1,-15 0-13,-10 0 7,-16 0-5,-5 5-5,-3 8-28,4 1-36,8-5 7,10 2 11,9-5 50,6-3 13,9-1 14,3-2 29,0 0 36,7 0 6,8 0-28,5-2-13,1-3-9,6 1 2,-1-1-4,-2 2-9,-3 0-15,-4 3-9,-3-2-2,0 2-17,-3 0-20,2 0-6,-4 0 14,1 0-27,-1 0-36,-1 0-57,-1 0-50,0 0-88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2-28T10:56:20.7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3885 3459 977,'0'0'103,"0"0"-99,0 0 62,0 0 58,0 0-69,92-49-2,-58 45 3,5-1-14,3 3-1,5-1-1,-2 1-6,1-1-6,-1 3-2,1 0-9,-4 0-3,-4 0-5,-7 0-1,-6 0-5,-9 0 4,-8 0-4,-5 0-1,-1 0-2,-2 0-1,0 0-5,0 0-26,1 0-41,5 0-86,13-4-78,16-9-275</inkml:trace>
  <inkml:trace contextRef="#ctx0" brushRef="#br0" timeOffset="823.6485">7048 3389 565,'0'0'181,"0"0"-37,85-8 32,-43 2-42,3-2-36,7 2-28,1 0-12,2 1-3,-6 0-16,-5 4-1,-10 1-18,-7 0-10,-9 0-1,-6 0-7,-3 0 0,-4 0 0,-3 0-2,2 0 1,-3 0 0,-1 0-1,0 0-4,0 0-13,0 0-31,2 0-17,-2 0 6,5 0-42,6 0-99,8-3-155,8-3-401</inkml:trace>
  <inkml:trace contextRef="#ctx0" brushRef="#br0" timeOffset="1881.6086">9802 3364 285,'0'0'338,"0"0"-326,0 0 68,0 0 48,0 0-52,0 0 7,52-14-19,-37 14-19,1-2 0,3 1 4,2-1-2,8 1 1,6-2-11,10 3-2,9-3-2,5-2 9,7 2-8,1-2 4,-3 1-2,-7 2-10,-8 0-4,-13 1-9,-8 1-2,-11 0-5,-6 0-2,-6 0-1,-3 0-3,-2 0 3,0 0-2,0 0-1,0 0 1,0 0 1,0 0-1,0 0 2,0 0 0,0 0-2,0 0-1,0 0-5,0 0-5,0 0-11,0 0-12,-3 0-28,-3 0-16,1-2-11,-2 0-67,5-3-69,2-3-197</inkml:trace>
  <inkml:trace contextRef="#ctx0" brushRef="#br0" timeOffset="9770.5448">8168 9164 440,'0'0'0,"0"0"-89,0 0 89,0 0 18,0 0 93,0 0-47,0 0-32,0-40-32,0 40-6,0 0-9,0 0 5,0 0 3,0-1-20,0-1-22,0 0 10,0 0 18,0-1 0,0 0 9,0 1 11,0 2 1,1-2 16,-1 2-16,0 0-7,0 0-14,0 0-7,0 0 11,0 0-5,0 0-13,0 0 4,0 0 14,0 0 17,0 0-5,0 0-7,0 0 2,0 0-16,2 0-18,-1 0-21</inkml:trace>
  <inkml:trace contextRef="#ctx0" brushRef="#br0" timeOffset="27358.0418">11229 11229 105,'0'0'414,"0"0"-384,0 0 13,94-7 62,-67 4-18,3-1-31,1 0 9,0 0-22,-4-1-9,-3 4-9,-9 1-8,-8 0-11,-4 0-5,0 0-1,-3 0-5,0 0-8,0 0 3,0 0 0,0 0 10,0 0 0,0 0 2,0 0 0,0 0-1,0 0-1,0 0 0,0 0 0,0 0 3,0 0-3,0 0 0,0 0 0,0 0-8,0 0-7,0 1-3,0-1-6,-1 0-6,1 0-29,0 0-38,0 0-44,0 0-70</inkml:trace>
  <inkml:trace contextRef="#ctx0" brushRef="#br0" timeOffset="29225.7382">15499 6400 495,'0'0'40,"0"0"-12,0 0-1,0 0-4,0 0-19,0 0-4,-4-11-20,4 11-95,6 0 5,18 0-58</inkml:trace>
  <inkml:trace contextRef="#ctx0" brushRef="#br0" timeOffset="29547.2065">16612 5078 149,'0'0'0</inkml:trace>
  <inkml:trace contextRef="#ctx0" brushRef="#br0" timeOffset="29936.477">17465 6403 741,'0'0'0,"0"0"-24,0 0-30,0 0-148,0 0-80</inkml:trace>
  <inkml:trace contextRef="#ctx0" brushRef="#br0" timeOffset="30233.0699">17824 7857 547,'0'0'0,"0"0"-94,0 0-42</inkml:trace>
  <inkml:trace contextRef="#ctx0" brushRef="#br0" timeOffset="42143.9417">22474 11726 333,'0'0'262,"0"0"-127,0 0-26,95-21 16,-27 15-21,21 0-4,15 1 12,10-4-40,7 2-11,-2 0 2,-6 2-5,-11-3-21,-11 6-14,-9-2 1,-7 0-13,-10-1-3,-16 0-4,-13 1-2,-14-1-2,-7 3-9,-10-4-15,-2 3-19,-3-4-33,0-3-8,-9-5-49,-17-1-54,-8-1-30,-9 3-56,-5 1 38</inkml:trace>
  <inkml:trace contextRef="#ctx0" brushRef="#br0" timeOffset="42893.9055">23054 11061 475,'0'0'122,"0"0"-32,0 0 23,0 0-29,27-77-20,-27 72-17,0 4-12,0 1-30,-13 0-5,-4 14-8,1 12 6,4 6 2,7 3 1,5-1 20,0-5 6,0-5 18,2-7 11,8-5-1,-2-2-16,-1 0-15,-2-2-11,-4-4-7,1 2-5,-2-2-1,0-4-14,0 3-18,0-3-8,0 0-3,0 0 9,0 0 6,0-3 13,-3-10-25,-2 1 3,4 0-3,1-1-20,0 2 3,0 0-14,10-1 1,11 0 3,3 0 25,4 0-8,4 3 15,-1-1-5,-1-1 30,-5 3 7,-3 1 3,-2 0 15,-7 0 19,-2-1 11,-1 1 27,-5 0 30,-2 2-11,-3 3 4,0-1-4,0 3-8,0 0-32,0 0-13,0 0-14,0 0-15,-2 8-8,-1 11 14,1 5 8,1 0-11,1 3-1,0-4-11,0 0 0,0-3-29,0-1-62,0-2-41,0-1-102,0-6-57,0-7-229</inkml:trace>
  <inkml:trace contextRef="#ctx0" brushRef="#br0" timeOffset="43591.4345">23267 11146 436,'0'0'60,"0"0"-49,0 0 26,0 0-11,0 0-11,0 0 17,-84 5-6,67-2-24,4 0 2,5-1 7,7-2 19,1 0 32,0 0 23,20 0-6,6 0-37,4 0 6,-2 0-4,-5 0-12,-6 0-13,-6 1-13,-7 7-6,-4 3-6,0 2-22,-15-1-13,-18 1 0,-11-4 4,-4-5-14,-1-4 28,10 0 20,11-1 3,14-13 21,14-3 58,0-1 15,24-3-29,8 1 1,3 6 0,0 4-1,-8 5-23,-5 5-21,-6 0-21,-9 0 0,-3 15-18,-4 6-17,-10 4-7,-19 1 5,-11-1-15,-5-4 7,0-4 27,8-5-9,12-8-14,11-4 10,14 0-12,0-7-83,25-14-299</inkml:trace>
  <inkml:trace contextRef="#ctx0" brushRef="#br0" timeOffset="68813.5112">2911 11763 339,'0'0'51,"0"0"-1,0 0 17,0 0-7,0 0-5,-86-40 19,72 38-30,4-1-7,-1 1 6,5 1 11,1 0 4,5-1-1,0 2 12,0 0-20,19 0 2,13 3 26,16 1-11,17 2-3,19-5-3,14-1 5,19 0-1,12 0-7,10 0-13,10-11-15,-6-3-1,-14 1-5,-15 1 2,-23 1-15,-22 6-2,-14 2-2,-19 1-3,-12 1-1,-12-1-2,-9 1-2,-3 0-2,0-1-17,0 1-20,-14 1-20,-17-3-26,-9 2-52,-11-5-60,-7 1-31,-6-4-139,-8-2-181</inkml:trace>
  <inkml:trace contextRef="#ctx0" brushRef="#br0" timeOffset="69330.4818">3328 11222 323,'0'0'90,"0"0"32,0 0 49,0 0-39,0 0-27,9-71-20,-21 64-18,0 3-30,-6 3-8,-1 1-19,-1 0-3,3 5 2,3 11-5,5 4 11,8 2 15,1 2 0,7 0 9,19-2 2,6-1-1,2-3 13,-2-4-17,-7-2-1,-3-2-6,-7-2-11,-7-2-8,-5 1-4,-3-2-6,0 1 1,-19 1 5,-10-3-2,-14 0-4,3-2-20,-5-2-12,3 0-3,8 0-5,4-2-12,11-6 4,10 0-53,9-3-18,0-1-75,28-4-167</inkml:trace>
  <inkml:trace contextRef="#ctx0" brushRef="#br0" timeOffset="69595.2689">3631 11093 918,'0'0'85,"0"0"48,0 0 41,0 0-111,0 0 1,0 0 29,28 96-42,-25-56-23,-1 0-17,-2-1-2,0-3-6,0-7-3,0-8-12,0-7-48,0-5-51,7-1-29,-1-8-82,-3 0-90,-3 0-74</inkml:trace>
  <inkml:trace contextRef="#ctx0" brushRef="#br0" timeOffset="70346.2701">3562 11287 656,'0'0'83,"0"0"58,96-25-9,-49 16-35,6 2-21,-1-1 5,0 2-29,-4 3-27,-8-3-8,-9 5-5,-13 1-8,-8 0-4,-8 0-2,-2 0-1,0 0-11,0 0-4,-10 8 18,-8 8 7,-5 0 0,0 5-6,0 0 0,4 2-2,4-3 1,9-3 0,6-3-3,0-6-1,15-4 0,9-4 4,6 0 9,-2 0-7,2-12 0,-5-2-2,-5-3-1,-4 0 1,-7 1 0,-5 2 0,-4 3 0,0 2-1,0 4-9,-10 2 3,1 3-7,3 0 13,-2 4-2,2 7 1,2 2-1,4 1 2,0 2 1,0-2 1,12 0 3,0-3 4,10-2 2,2-8-4,6-1-1,0 0 1,-1-1-3,-4-9-1,0-4-1,-4-5 1,-6-2-1,-2-4 1,-1-2 1,-4-3-2,-1-1 2,-4 2 1,-3 3 4,0 5 15,0 3-6,0 9 8,0 1-4,0 8 2,-3 0-10,1 0-2,-1 0-8,1 14-1,2 8 8,0 5 4,0 5 0,0 0-9,8-1-3,0-2-2,-4-2-4,-1-4-22,-3-3-35,0-6-37,0-2-46,-6-4-77,-7-3-89,-2-5-43</inkml:trace>
  <inkml:trace contextRef="#ctx0" brushRef="#br0" timeOffset="71012.4789">4241 11277 499,'0'0'97,"0"0"49,0 0 20,0 0-46,94-38-2,-60 35-3,3 2-45,1-1-35,-4 1-2,-4-1-1,-2 1-19,-9 1-8,-6 0-3,0 0 0,-6 0-1,-4 0-1,-3 0-2,2 0-2,-2 1-4,0 5-2,0 4-3,-2-1 6,-9 5 5,-3 0-5,-1 0-9,5 0-4,4-6-8,6-3 11,0-2 9,0-3 8,10 0 1,8 0 4,2 0 2,-1 0 1,0 0-3,-2 0-1,-1 0 5,-4 0-1,-4-3-4,-1-3-2,-3-5-2,0 0 0,-4 0 0,0 1-1,0 0-4,0 2 0,0 1 4,-5 0 0,-1 3 1,0 0 2,6 1 0,0 1 6,0 1 12,0-2 6,19 3-9,9 0-3,4 0 11,5 0 8,-4 12 7,-6 3-10,-2 1 2,-9 2-16,-8-1-7,-8-2-7,0-2-2,0-4-6,-3-3 5,-9-6-4,-1 0 1,0 0 2,0-12 0,7-13 1,6-5-5,0-4 3,14 2-9,14 3-5,5 1-24,10 6-47,10 5-97,6 3-161</inkml:trace>
  <inkml:trace contextRef="#ctx0" brushRef="#br0" timeOffset="74247.6382">23570 10718 306,'0'0'123,"0"0"11,0 0 34,0 0-30,0 0-35,0 0 37,0 0-16,12 0-35,-19 0-38,-18 0-32,-13 12-19,-11 16 1,0 11-1,6 10 0,16 2 5,22 2-1,5-5 20,27-6-11,14-6-2,3-5 36,-4-4 4,-5-5-21,-11-5-6,-11-1-16,-7-4-7,-6-3-1,0-1-12,-6-5-24,-12-3-1,-6 0-10,1-9 0,7-14-5,9-7 18,7-4-2,4-4 36,17-2 4,5-1 1,2 2 8,2-2 13,0 0-7,1 5-7,0 0-7,-2 8 9,-3 7 5,-5 8-7,-10 6 21,-1 7-11,-2 0-1,-2 29-15,4 14 22,0 14 24,-1 6-12,-6-2-11,-1-4-3,-2-4-19,0-7 2,0-6-9,0-7-2,0-7-40,0-6-98,4-6-104,0-11-235</inkml:trace>
  <inkml:trace contextRef="#ctx0" brushRef="#br0" timeOffset="74914.2854">23682 11067 882,'0'0'391,"0"0"-381,0 0 27,105-39 17,-69 39-45,8 0-7,2 0-2,2 0-3,-9 0-15,-9 0 17,-8 0 1,-10 0 0,-6 0 0,-4 0 4,-2 0-4,0 0-6,-11 0 0,-14 9 6,-10 5 1,-2 5-1,4 1-1,6 0 0,10-4 1,9-5 0,7-2-1,1-4-2,0-2 3,16-1 22,8-2-1,6 0-7,1 0-5,3-5-1,-7-4-2,-1-1-4,-6 3-2,-6 3-3,-5 2 3,-3 2-4,0 0-8,3 16 3,2 3 6,0 1 3,-2 2 2,1-7 0,-1-4-2,2-4 0,2-6 0,5-1-6,5-4-2,3-18-3,6-9 10,-3-6 1,1-6 2,-4-3-1,-11-6 7,-5-1-4,-9 2-3,-1 6 6,0 11 9,-6 15 1,-5 11 0,-4 8-7,-6 11-8,-3 23 0,-1 16 21,7 8-2,6 3-3,9-1-1,3-5-16,0-6-1,13-6-36,0-6-37,-3-11-22,0-3-124,-9-14-95,-1-9-68</inkml:trace>
  <inkml:trace contextRef="#ctx0" brushRef="#br0" timeOffset="75319.7641">24335 11131 628,'0'0'184,"0"0"-17,76-87-12,-46 73-39,0 7-55,-2 6-20,-6 1-20,-5 0-10,-3 11-11,-4 6-1,-1 6-4,-4 2 5,1 2 4,-2-1-4,-2 0-4,0-6-7,1-7-17,-1-5 0,0-7-5,5-1 24,1 0 9,5-12 8,-1-1 1,5 1 23,2 6 12,3 2-12,5 4-5,-2 0-1,2 17-8,-6 6 1,-6 4 0,-8 2-14,-5-3 0,-2-2-3,0-5 2,-11-9-4,0-3-6,-2-7 5,3-3 1,-2-20 9,7-9 9,5-9 17,0 0-20,10-5-7,12 1-8,3 3-44,-1 5-91,1 7-251</inkml:trace>
  <inkml:trace contextRef="#ctx0" brushRef="#br0" timeOffset="78908.9204">16505 5349 1105,'0'0'8,"0"0"14,19 80-11,-8-42 37,-4 1-6,-5 0-14,-2 0-8,0-6-18,0-4-2,-3-9-24,0-12-14,3-7-32,0-1 23,0-24 45,6-12-10,8-11 12,0-5 14,-1-2 27,-4 1-1,-1 7 22,-5 7 0,5 8-6,1 9 5,2 3-7,4 9-12,1 8-18,7 2-7,5 10-12,2 20-5,0 8 4,-9 7-4,-8-1-1,-8 2 1,-5-5-13,0-5-52,0-7-36,0-6-61,-3-14-67,1-9-313</inkml:trace>
  <inkml:trace contextRef="#ctx0" brushRef="#br0" timeOffset="79078.4908">16524 5428 1365,'0'0'47,"0"0"-26,81-33 71,-40 33-70,4 0-22,9 5-8,4 16-123,-1 0-310</inkml:trace>
  <inkml:trace contextRef="#ctx0" brushRef="#br0" timeOffset="79832.3628">16649 8627 1046,'0'0'59,"0"0"-12,0 0 36,0 0-28,16 83 16,0-39-3,-2 1-49,1-4 7,-4-3-22,-2-3-4,-5-11-8,-2-5-36,-2-9-24,0-10-35,0 0-50,-2-19 73,-8-17-33,2-9 112,4-2 1,4 0 48,0 7 35,0 7 30,8 10-13,8 7-20,2 8-31,4 8-9,3 0-9,5 24-8,-3 7 3,-2 5 8,-6 3-21,-6 3-6,-6-5-7,-5-1-2,-2-5-53,0-5-60,-5-4-72,-11-9-98,-4-10-415</inkml:trace>
  <inkml:trace contextRef="#ctx0" brushRef="#br0" timeOffset="79996.482">16676 8838 717,'0'0'527,"0"0"-515,113-68 41,-77 55 8,-3 6-56,-5 6-5,-4 1-15,-6 0-139,-3 0-124,-7 0-211</inkml:trace>
  <inkml:trace contextRef="#ctx0" brushRef="#br0" timeOffset="80183.4853">16961 8518 1180,'0'0'87,"0"0"-51,0 0 76,0 0-28,42 102-15,-36-56-25,-3 0-33,0-5-11,-1-5-36,3-4-92,-1-13-151,5-12-464</inkml:trace>
  <inkml:trace contextRef="#ctx0" brushRef="#br0" timeOffset="81842.4152">15046 6370 1054,'0'0'78,"0"0"-72,0 0 18,0 0-5,0 0 17,0 0 8,55 75-22,-47-48-20,-2-1-2,-2-7-6,-4-2-25,0-5-37,0-9-9,0-3 4,0 0 30,0-7 34,0-15-22,1-10 25,4-3 6,2-2 26,5 0 28,6 5 15,4 2 11,1 6-5,2 6-19,-1 6-10,-2 10-20,-2 2-16,-1 0-10,-6 21 0,0 4 0,-9 4-3,-4 5-7,-7-2-3,-20-1-22,-9-2-3,-3-5-7,11-7 13,7-9 25,15-7 7,6-1 10,3 0 72,21-4-10,12-8-37,7 2 10,-2 5 10,-5 3-3,-7 2-19,-10 2-20,-7 13-5,-7 4-8,-5 3-2,-2 2-1,-23 2 1,-13-2 2,-9-3-35,-4-4-15,2-8-7,6-4-3,10-5-6,12 0-40,11 0-73,10-7-77,17-3-216</inkml:trace>
  <inkml:trace contextRef="#ctx0" brushRef="#br0" timeOffset="82720.3984">17587 7704 878,'0'0'123,"0"0"-78,0 0 143,0 0-63,0 0-80,0 0-32,0 28 1,0 11 20,0 0-17,-1-2-7,-4-5-7,-2-5-3,2-8-23,3-5-28,0-8-16,2-6-21,-1 0 12,1-17 62,0-11-10,0-9 16,14-6 8,5 1 21,3 1 22,-1 6 31,0 7-17,-4 11-12,-3 6 5,-4 8-19,-2 3-12,1 0-19,0 14-3,-2 8 2,-4 5-3,-3-1 1,-6 2-17,-16-6-14,1-2 2,-3-6 6,8-3-1,10-7 20,2-2 7,4-2 1,4 0 18,15 0 16,7 0-4,8 3 11,-3 1 0,-2 0 2,-7 5-14,-7 1-5,-2 2-11,-7 5-7,-4 2-7,-2-2 0,-5 2 0,-16-4 7,-7-2-7,-3-6-19,-5-3-23,1-4-24,6 0-16,6-14-22,10-9-52,13-10-13,7-9-176,28-3-174</inkml:trace>
  <inkml:trace contextRef="#ctx0" brushRef="#br0" timeOffset="82909.7344">17965 7519 1243,'0'0'167,"0"0"-152,0 0 89,0 0-22,0 0-49,0 0-11,30 43-13,-30-20-9,0 3-37,-3 3-96,-8-1-148,-2-6-527</inkml:trace>
  <inkml:trace contextRef="#ctx0" brushRef="#br0" timeOffset="83955.3369">15674 7972 733,'0'0'0,"0"0"-43,0 0 43,0 0 16,0 0-1,0 0 29,7-40-4,-16 30-12,-2-4 42,-5 1 23,0-1-20,4 1-11,0 5-7,3 1 13,6 1-24,1 3-23,1 2-6,1 1-3,0 0-8,0 0-4,-1 0-2,-2 0-2,1 0 1,-1 0 3,2 0 0,1 0 1,0 0-1,0 0 0,-2 0 1,2 1 3,0-1 1,0 0 0,0 0 4,0 0 4,0 0-7,0 0 3,0 0-4,0 0 0,-1 2-2,-5-1-1,0 2-1,-3 4 1,-6 0 2,0 4-4,-4 6 4,3 2 3,4 9-1,7 3 6,4 5 5,1 3 2,0 0 0,16-1-7,2-4 5,4-4-12,5-8-4,4-4 3,3-9-4,4-8-11,-1-1-35,-3-4-18,-4-14-27,-9-6-67,-3-1-65,-6-1-157</inkml:trace>
  <inkml:trace contextRef="#ctx0" brushRef="#br0" timeOffset="84700.9531">17667 6143 936,'0'0'163,"0"0"-140,0 0 132,0 0-60,0 0-31,0 0-10,-6-27-17,-2 27-37,-5 12-7,-4 17 2,0 12 5,0 3 1,9 3-1,5-6 0,3-7 0,0-7-1,8-7-5,5-6 4,7-5-1,-2-4-17,6-4 7,-1-1-31,1 0-34,2 0-71,-4-7-36,-1-1-82,1 0-61</inkml:trace>
  <inkml:trace contextRef="#ctx0" brushRef="#br0" timeOffset="84973.0609">17987 5925 1190,'0'0'87,"0"0"-44,0 0 93,0 0-39,0 0-32,0 0-25,0-39-40,0 70 4,0 8-4,0 2 8,0-2-8,0-3-18,0-2-91,6-8-153,9-10-547</inkml:trace>
  <inkml:trace contextRef="#ctx0" brushRef="#br0" timeOffset="92160.0407">7063 14479 250,'0'0'211,"0"0"-98,0 0-31,0 0 3,0 0-10,0 0-16,0 0-5,12 0-21,1 0-18,6 0 9,4 0 3,4 0 14,3 0 3,1 0-14,-1 0-3,-2 0 0,-7 0 3,-3 0-7,-5-3-14,-2 0-5,-2 2-4,-3-1-1,-3 2-49,-3 0-50,0 0-42,0 0-140,1 0-38</inkml:trace>
  <inkml:trace contextRef="#ctx0" brushRef="#br0" timeOffset="95050.4334">7263 15257 100,'0'0'571,"0"0"-464,0 0-64,0 0 15,0 0 11,0 0-23,0 0 2,12 0-21,-9 0-15,3 0-9,4 0-3,2 0 1,3 0-1,-2 0-1,-2 0-2,1 0-3,-6 0 5,-2 0-4,-2 0 5,-2 0 0,0 0 1,0 0-1,0 0 0,0 0-1,0 0 0,0 0-3,0 0-1,0 0-1,0 0-1,0 0 7,-2 1 6,-2 3-6,-1-4 3,2 1-3,0 1 1,0-1 0,2 1-1,-2-2 0,3 0-9,0 1-8,0 0-30,0 1-64,0-2-38,0 0-8,0 0-85</inkml:trace>
  <inkml:trace contextRef="#ctx0" brushRef="#br0" timeOffset="99808.9818">11673 15961 371,'0'0'123,"0"0"-37,0 0 12,0 0 9,0 0-36,105-11-10,-67 10-18,7-1-17,7 0-11,5 2-4,0-1 11,-2 1-4,0-2-3,-1 2 3,0-1-3,-6 1-15,-1 0 5,-10 0 2,-5 0 4,-5 0-6,-10 0-3,-5 0 0,-5 0-1,-6 0-1,-1 0 0,0 0-15,-1 0-53,-15 0-31,-6 1-48,-2 2-80,-1-1-106</inkml:trace>
  <inkml:trace contextRef="#ctx0" brushRef="#br0" timeOffset="100925.7199">4638 17004 758,'0'0'96,"83"-27"-33,-19 14-30,14 3 22,4 0 11,6 0 3,6 3 17,-3 0-23,0 3-31,-9 1-7,-5 2-9,-5 0 1,-3-1 15,-10 2-8,-10 0-8,-17 0-6,-16 0-8,-8 0 3,-4 0-4,-4 0 0,0 0-1,0 0 0,0 0-2,0-1-24,0 1-24,0 0-6,0 0-15,0 0-25,0 0-30,-6 0-63,2 0-203</inkml:trace>
  <inkml:trace contextRef="#ctx0" brushRef="#br0" timeOffset="102883.5043">19364 13931 32,'0'0'62,"0"0"-9,0 0-27,0 0-11,-34-80-2,26 68-6,1 2-3,-3 0-3,3 1 4,1 2-1,-1 3 2,1 1 10,-1 0 7,0 3-13,3 0-10,-2 0 5,0 9 15,-3 8 1,2 3 8,-2 7-9,3 3-9,0 5-4,5 5-6,1 4 5,0 10-2,0 6 30,4 9 4,-4 5-23,0 1-11,-1-4-4,-15-3 0,-1-6-25,3-6-6,5-9 1,3-7-2,6-4 7,0-3 19,0-3 6,0-4-4,0-1 5,0-5-2,0-6-5,0-1-12,0-4-4,0-2-3,-4-3 2,-1-1 9,4-1-11,-2 1 5,1 2 2,-1-3-16,-1 1-3,-5 0-50</inkml:trace>
  <inkml:trace contextRef="#ctx0" brushRef="#br0" timeOffset="103595.2609">19804 14393 56,'0'0'61,"8"-107"-5,-4 72-6,2 13-16,0 7-10,-2 8-19,-1 4 3,-1 3-8,-2 0-1,0 0-11,0 0 11,0 0-3,0 0 4,0 1 12,0-1 11,-6 0 11,-8 0-13,-2 0-12,-12 0-9,-7-5-5,-8-5-28,-3-1-21,0-5-22,5-1-43</inkml:trace>
  <inkml:trace contextRef="#ctx0" brushRef="#br0" timeOffset="125770.9687">20729 13106 643,'0'0'154,"0"0"-125,0 0 57,0 0-2,0 0-18,0 0 19,0 0 25,0 0-45,0 0-11,0 0 8,0 0-7,0 0-22,0 0-6,0 0-5,0 0-15,0 0-1,0 0-4,0 0 1,0 0-2,0 0-1,0 0 2,0 0-1,0 0-1,0 0 1,0 0 1,0 0 4,0 0-5,0 0 5,0 0-6,0 0 7,0 0-6,0 0 1,0 0-2,0 0 1,0 0 2,0 0-3,0 0 1,0 0 2,1 0 0,10 0-3,4 0 11,7 0-2,2 0-5,-2 0 3,-1 0 2,-2 0-3,-5 0-2,-4 0 3,-6 0-5,0 0-1,-4 0 1,0 0-1,0 0 3,0 0-1,0 0-2,0 0-2,0 0 1,0 0-3,0 0-20,0 0-59,0 0-96,0 0-175,-6 0-531</inkml:trace>
  <inkml:trace contextRef="#ctx0" brushRef="#br0" timeOffset="127296.4887">20952 18463 539,'0'0'202,"0"0"-168,0 0 88,0 0 10,0 0-16,0 0-33,6 0 30,-6 0-61,2 0-44,-2 0 3,0 0-2,1 0-7,-1 0 0,1 0 3,-1 0-2,0 0-1,0 0-1,0 0-1,0 0 4,0 0-4,0 0 0,0 0 2,0 0 0,0 0-2,0 0 1,0 0 0,0 0 0,0 0-1,0 0 3,0 0-2,0 0 0,0 0-1,0 0 2,0 0-1,0 0-1,0 0 0,0 0 0,0 0 0,0 0 1,0 0-1,0 0 1,0 0-1,3 0 0,-3 0 3,0 0-1,0 0 1,0 0 1,0 0 0,0 0-2,0 0 4,0 0 3,0 0-4,0 0 2,0 0-3,0 0 0,0 0-1,0 0-1,0 0 0,0 0-2,0 0 2,0 0-1,0 0-1,0 0 0,0 0 1,0 0 1,0 0-2,0 0 0,0 0 0,0-7-21,0-2-44,-3-8-100,-11-3-129,-8-7-245</inkml:trace>
  <inkml:trace contextRef="#ctx0" brushRef="#br0" timeOffset="128121.719">18530 15115 423,'0'0'98,"0"0"-79,0 0-17,0 0 7,0 0 0,0 0-9,-7 10-12,26-10-144</inkml:trace>
  <inkml:trace contextRef="#ctx0" brushRef="#br0" timeOffset="128626.9126">22010 16583 821,'0'0'130,"0"0"-88,0 0-30,0 0-9,0 0 2,0 0-5,3 0-1,-3 0-3,0 0-50,-7 0-43,-4 0-5,-8-9-58,2-9-133</inkml:trace>
  <inkml:trace contextRef="#ctx0" brushRef="#br0" timeOffset="132806.4302">21364 12651 292,'0'0'12,"0"0"-11,0 0 18,0 0 10,0 0 6,0 0 6,0 0-10,0 0-22,0 0-8,0 0 9,0 0 9,0 0-4,0-4 13,0 3-2,0-3-15,0 2-7,0-1 2,0 0 6,0 1 2,0 0-8,0 1 5,0-1 2,0 1-1,0 1-6,0 0-4,0 0 0,0-1 0,0 1-2,0-2 0,0 1-3,0-1-10,-4 0-33,-2 1-32,4-1-100,-1-4-157</inkml:trace>
  <inkml:trace contextRef="#ctx0" brushRef="#br0" timeOffset="134369.0136">22207 16390 82,'0'0'0,"0"0"-15,0 0 11,0 0 4,0 0 1,0 0 5,6 12 11,-4-12-15,-1 2 0,0-2-1,-1 0 2,0 0 8,0 0 8,0 1-8,0-1-11,0 0-64</inkml:trace>
  <inkml:trace contextRef="#ctx0" brushRef="#br0" timeOffset="146320.3103">22640 16987 1128,'0'0'172,"0"0"-124,0 0 10,0 0 1,0 0-47,0 0 6,0 0-18,4 0-4,-4 0-76,0 0-88,0-3-105,-12-11-250</inkml:trace>
  <inkml:trace contextRef="#ctx0" brushRef="#br0" timeOffset="155724.3276">21669 16498 375,'0'0'71,"0"0"-71,0 0-7,0 0-12,0 0-23,0 0-38,29 6-4,-24-2-64</inkml:trace>
  <inkml:trace contextRef="#ctx0" brushRef="#br0" timeOffset="155960.5539">21669 16498 244</inkml:trace>
  <inkml:trace contextRef="#ctx0" brushRef="#br0" timeOffset="156205.1704">21669 16498 244,'74'36'23,"-74"-36"-21,0 1-2,0-1 17,0 0 8,0 0 28,0 0 19,0 0-35,0 0-1,0 0 25,0 0 10,0 0-22,0 0-21,0 0-13,0 0-3,0 0 0,0 0-4,0 0 3,0 0-1,0 0-2,0 0 2,0 0 2,0 0-1,0 0-5,0 0 0,0 0-2,0 0-4,0 0-13,0 0-39,-2 0-61,2 0-65,0 0-142</inkml:trace>
  <inkml:trace contextRef="#ctx0" brushRef="#br0" timeOffset="157408.6282">20633 12571 313,'0'0'20,"0"0"-10,0 0 16,0 0 12,0 0-3,0 0-3,0 0-17,0-1-11,0 1-2,0 0-2,0 0-9,3 0-40,8 0-6,1 4-27,4 3-102</inkml:trace>
  <inkml:trace contextRef="#ctx0" brushRef="#br0" timeOffset="162077.3407">19225 14487 70,'0'0'34,"0"0"-20,0 0 32,0 0 9,0 0-22,0 0-22,0 0-11,-21 25-20,21-18-67</inkml:trace>
  <inkml:trace contextRef="#ctx0" brushRef="#br0" timeOffset="162962.4906">2697 17573 1101,'-137'17'0,"40"-11"-241</inkml:trace>
  <inkml:trace contextRef="#ctx0" brushRef="#br0" timeOffset="183929.4113">20751 12659 703,'0'0'115,"0"0"-95,0 0 22,0 0-1,0 0-20,0 0-10,0 0 0,0 0-8,2 1-2,-2 1-1,0-2 3,0 0 0,0 0 10,0 0 9,0 0 0,0 0 2,0 0-7,1 0-5,-1 0-9,0 0-1,0 0-2,0 0-9,0 0-18,0 0-8,0 0 15,0 0-6,0 0-40,0 0-72,2-2-162</inkml:trace>
  <inkml:trace contextRef="#ctx0" brushRef="#br0" timeOffset="185965.3277">18630 14490 1062,'0'0'0,"0"0"-184,0 0 153,0 0 27,0 0-11,0 0 15,0 5 0,0 0-119,0-3-87,0-1-61</inkml:trace>
  <inkml:trace contextRef="#ctx0" brushRef="#br0" timeOffset="193120.561">19127 14581 138,'0'0'19,"0"0"11,0 0 14,0 0-31,0 0 1,0 0 30,0 0-8,-9-16-18,9 16-6,0 0-4,0-2-2,0 0-6,0-1 3,0-1-1,0-2-2,0 3 4,0-2-4,3-1 0,3-2 1,-2 2 3,-1-2-4,0 1-1,0-3-3,0 4-8,-1-4 5,2 0-7,2 0 8,1-1 3,3-1 3,-1-4 0,4 1-2,0 1 2,4-3 0,-1 0 3,4 0-2,-1-2-1,-1 2 0,1 0 1,-1-1 5,0 1 6,-4 0 8,-1 1 3,-4 2-12,-1 2-3,2-1-4,-3 1-3,5 0-1,5 1 0,2-2-1,3-1 1,5 0 1,3-1 1,1-1-2,1-1 1,-1 3 2,0 0 12,-1 1-10,0 2-3,0 1-1,-2-2 1,2 2-1,0-2 2,1 0-1,-2 0 5,-4 0 7,2 2 0,-8 1 4,-1 0-7,-6 2-5,0 3 2,-8 2-7,-2-1 0,-2 3 0,0-2-1,0 2-1,-2 0 0,-10 0 0,-8 0 1,-1 0-5,-6 5-6,-5 4 9,2-1-17,1-2 9,6-3 10,4-1 1,7-2 0,3 0 0,5 0 10,4 0 11,0 0-3,0 0 1,0 0-7,0 0-11,0 0-2,0 0 0,7 0 0,12 0 6,7-6-3,5-2-3,2 0 2,0-1 2,-6 3 2,-6 0 7,-7 1 14,-4 5 3,-6-2-6,-2 2-5,-2 0-6,0 0 1,0 0-2,0 5-2,2 9 13,1 3 26,-1 5-21,-2 0-3,0 1-7,0 0-4,-3-4-9,-9 1-3,-1 0 6,-1-2-8,4 4-40,1-1-94,7-5-97</inkml:trace>
  <inkml:trace contextRef="#ctx0" brushRef="#br0" timeOffset="205004.0964">21236 4742 1145,'0'0'17,"0"0"-17,0 0-13,0 0 13,72 130 12,-45-52 39,-5 4-13,-3 2-11,-5 1-18,-1-5-4,2 2 0,1-7-3,1-2-2,0-5 0,2-7 4,0-9-4,-4-11 0,0-9-1,-5-13-14,-1-7 15,-5-9 3,-1 0 5,2-3 10,4 0 18,12 0-7,10-3-8,13-10-9,14 4-8,12 0 1,4 1 6,8 0 6,3 2 1,-2 1 5,-2 2 6,0 3-12,-9 0 3,-2 0-7,-7 0-9,-11 7-2,-10-3-2,-14-3 4,-9 1-3,-10-2 0,-6 0 1,-3 0-1,0 0 3,0 0 3,0-2 1,0-15 2,0-14 0,-3-11-1,-3-12-5,2-10-1,4-11 3,0-6-6,0-12 1,0-7 0,0-3-1,-14 2 0,-7 3-2,-3 9-19,0 12-23,2 20-41,-3 24-14,-8 19-77,-4 14-126,-7 11-424</inkml:trace>
  <inkml:trace contextRef="#ctx0" brushRef="#br0" timeOffset="205813.0037">21710 8383 1042,'0'0'4,"0"0"-4,9 117 33,12-46 126,2 9-91,5 4-21,-4 2-34,-5-4-6,-5-2 1,-7-7-5,0-12-3,-4-13-6,0-15-22,-3-16-19,0-17-30,0-9 14,0-31 54,0-20-17,0-17 21,-4-15 5,-5-10 2,-3-6-2,0 5-3,-1 12 3,1 17 29,9 17 7,1 13 22,2 14-2,0 12-19,0 8-7,0 7-8,11 3-3,23 2-19,23 16 0,25 4 2,15 0 3,10-1 0,3-6 5,-6-2 5,-6-4 14,-16-6-7,-9-3 6,-12 0-3,-15 0-10,-14-5-7,-13-1-2,-10 3 3,-9 3 1,0 0-1,0 0-9,0 28-8,3 18 8,6 25 17,0 16 11,10 13 2,1 3 0,2 1-15,2-8 8,-8-11-17,-2-12-6,-7-16 0,-5-13-16,-2-15-39,0-14-102,-9-15-143,-17-16-330</inkml:trace>
  <inkml:trace contextRef="#ctx0" brushRef="#br0" timeOffset="206699.454">21936 4828 917,'0'0'214,"10"78"-207,5-25 6,-3-3 62,-2 0-28,-4-5-27,-1 1 9,-4-5-21,-1-7-8,0-10-27,0-10-43,0-11-28,0-3 11,0-19 69,0-15-15,0-14 17,0-8 16,1-3 13,3 0 18,-3 5 34,-1 9 16,2 8-1,-2 13-19,3 12 1,-3 6-22,5 6-8,4 14-32,5 19-10,8 9 10,2 3 9,-3 0-6,-3-3-2,-2-3 1,-1-3 0,2-7-1,1-7 2,1-5 0,0-7 0,-2-7 0,2-3 1,-1-5 7,0-20-1,-3-11 17,-5-9 6,-8-6-4,-2-7-8,-8-1 0,-16-2-17,-2 8 3,2 15-7,6 14-1,6 14-11,3 10-55,-5 21-105,4 22-239</inkml:trace>
  <inkml:trace contextRef="#ctx0" brushRef="#br0" timeOffset="207437.9544">22293 8942 967,'0'0'64,"0"0"-57,29-102 91,-29 78 27,0 9-58,0 5-47,-12 10-9,-5 0-11,-3 11-12,-3 18-1,5 12 8,9 4-1,9-1 6,0-2 3,18-6 3,14-6 21,2-3 19,3-5 20,-6 0 3,-8-5-28,-7 2-12,-10-1-15,-6-2-12,-2-2-2,-21-3-2,-11-5-25,-11-6-47,-7 0-36,-5-21-67,5-9-108,4-3-159</inkml:trace>
  <inkml:trace contextRef="#ctx0" brushRef="#br0" timeOffset="208325.3975">21658 6296 814,'0'0'69,"0"0"42,0 0 10,0 0-65,0 0 2,45 104 27,-29-18-16,-5 16-14,-3 18-12,-2 14-16,2 8-10,1-2 8,3-2-6,-2-14-12,2-9-3,-1-12 1,-2-12-5,0-14 0,-1-18-2,-4-15-24,0-16-21,-4-15-28,0-13-32,0-10-25,-11-26 19,-12-15-45,-3-11 84,-7-6 6,-1-1-9,0 7 77,2 11 51,7 13 42,6 11 20,10 12-7,6 8-9,3 7 18,0 0-59,10 22-37,11 10 24,0 6 0,-1 3-12,-1 2-4,-1-1-15,1-2-7,2-3-3,3-7 0,3-6 3,0-5-5,-2-8-12,-6-10 2,-5-1 0,2-12 2,-2-18-7,0-13-1,0-15-2,-2-6-5,1-9-17,-1-3 2,3 6-30,3 7-31,3 12-25,3 7-42,0 5-120</inkml:trace>
  <inkml:trace contextRef="#ctx0" brushRef="#br0" timeOffset="209427.2662">22284 6470 1237,'0'0'51,"0"0"-38,0 0-7,0 0 4,0 0-9,-20 151 64,15-42-4,5 19-31,0 8-17,5-6-7,7-2 3,-1-14-1,-2-9-3,-1-11-5,0-13 0,-3-12-8,-2-12 0,0-15-22,-1-13 1,-2-14-11,0-12-19,0-3-4,0-25 32,-11-18-18,-4-13 29,-1-7 10,-6-4 3,-2 0-19,-3 11 26,4 8 4,6 15 13,5 13 21,7 8 19,5 12 13,0 0-24,10 18-38,16 13 1,7 10 7,-2-1 4,-1-2-9,-4-2-1,-3-8-4,1-3-5,-3-7-1,0-2-1,-2-7-20,-1-6-11,-5-3-28,0-6-21,-3-17-22,-6-14-15,-2-9 24,-2-10 31,0-8-17,0-3-23,1 0 83,12 2-24,6-1-33,0-1-34,0 2 20,-2 4 91,-5 6 45,-2 8-24,-2 0 126,-2 3-78,-3 3 75,-3 6-1,0 8-22,0 12-22,0 7 9,0 8-18,1 5-58,5 35-31,6 27 12,3 28 38,6 20-24,3 7-12,-3 2-10,-3-5-3,-9-14 0,-8-6 2,-1-12-2,0-15-2,-3-15-26,-3-13 13,0-17-27,-2-12-11,-3-10-28,-4-5-40,-6-13 19,0-16 2,1-7 46,0-7 12,2 1 31,3 6 9,6 7 47,6 8 25,3 6 15,0 8-1,0 1 0,3 5-21,9 1-30,0 0-14,4 0-2,2 5 10,-3 4 0,0 2 0,0 2-4,2 0-5,3 5 1,4 2 0,4 5-5,0 0-8,-2 0-5,-6-8 1,-6-4-3,-5-6-1,-4-3 2,2-4 3,1 0 8,4-13-6,4-10-5,-2-6-2,6-5-14,-1-3-29,2 3-78,5 1-132,1 9-386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2-28T10:58:20.4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8172 1630 536,'83'-7'130,"2"1"-56,-3-1 12,0 4-30,-6 2-12,-7 1-9,-8 0-13,-8 0-3,-8 0-2,-9 4-8,-9 3-9,-9-1 3,-8-5-3,-9 1-1,-1-1-5,0-1-8,0 0-4,-16 0 11,-9 0 7,-6-1 16,-5-4-14,-2 1 0,-1 0 0,-8 1-1,-8 3 4,-8-2-5,-7 2 0,-1 0 4,0 0-3,9 0 0,11 2 2,18 1 15,15-1-5,16-2 12,2 0 6,38 0 11,25 0-3,23 0-25,11-2-1,-3-1 14,-11 1 9,-12 1-10,-11 1-14,-7 0-1,-11 0-2,-11 0 0,-10 0-8,-13 0 1,-8 0-2,0 0 0,0 0-7,-4 0-6,-9 0 13,-5-1 0,-3-2 3,2 1 0,3 2-2,3-3 3,0 3-4,6 0 0,1-2 0,2 2 2,3-2-2,1 2-5,-1 0 5,1 0-6,0 0-1,-2 0 0,2 0 1,0 0-2,0 0 4,0 0 3,0 0 0,0 0 0,0 0 1,0 0-1,0 0-6,0 0 2,0 0 0,0 0 3,0 0-2,0 0 3,0 0 1,0 0 0,0 0 0,0 0 0,0 0 0,0 0 0,0 0-3,0 0 0,0 0 1,0 0-1,0 0-2,0 0 1,0 0-2,0 0-1,0 0 1,0 0-7,0 0-11,0 0-1,0 0-10,0 0-16,4 0 21,6 0 6,0 0 1,-3 0-7,6 0-15,3 0-14,5 0-38,7 2-43,4-2-17,1 0-57</inkml:trace>
  <inkml:trace contextRef="#ctx0" brushRef="#br0" timeOffset="2527.9288">8708 2472 1128,'0'0'71,"118"-22"-60,-42 20-6,3 2 13,3 0 28,6 0 23,7 0 0,13 0-14,9 0-6,-1-1-8,-6-5-22,-10-2 29,-18 1-15,-9 4-11,-12 3-7,-7-2-5,-5 2-3,-13 0 7,-8-1-5,-11 1-7,-5 0-2,-6 0 0,-2 0 2,-1 0-2,-3 0 0,0 0-1,0 0-1,0 0 1,0 0-12,0 0-5,2 0-7,8-3-20,11-3-38,14 1-54,21-4-77,19 1-84,16-1-234</inkml:trace>
  <inkml:trace contextRef="#ctx0" brushRef="#br0" timeOffset="3299.6613">16627 2433 466,'0'0'446,"0"0"-383,0 0-45,0 0 107,85-10-6,-28 8 8,14 1-8,14 1-18,9 0-67,2 0 24,3 6-27,0 5-21,-5 0-4,-5 0-2,-7 1 2,-11 1-4,-12-1 2,-18-3-3,-16-4-2,-17-5-3,-8 0-10,0 0-29,0 0-38,-7-2-29,-8-8 9,-5-2-14,-1 4-55,-3 1-51,1 3-90,-2 1-167</inkml:trace>
  <inkml:trace contextRef="#ctx0" brushRef="#br0" timeOffset="119390.3444">14105 4609 276,'0'0'0,"0"0"-64,0 0 64,0 0 2,0 0 2,0 0-4,0 0 0,0 0 0,3 0-11,-3 0 8,0 0 3,0 0 4,0 0-1,-3 0 3,1 0-6,1 0 3,1 0 1,-2 0 5,1 0 13,1 0-2,-2 0-7,2 0 6,0 0-1,0 0 1,0 0-4,0 0-6,0 0-5,0 0 1,0 0 3,0 0 1,0 0 7,0 0 8,0 0-5,0 0-10,0 0-1,0 0-3,0 0 5,0 0-3,0 0-5,0 1-1,0 0 4,0 1-5,-1-2 0,-1 0 0,2 3 2,0-2 1,0 0 0,0-1 0,-1 2-1,1-2-1,-2 0 1,1 0 2,1 1 2,0-1 2,0 0-1,0 0-6,0 0 4,0 0-1,0 0-1,-2 0-2,2 0 4,-3 0-5,3 0 2,-4 0-2,-4 2-16,-4-2-61,-5 0-56</inkml:trace>
  <inkml:trace contextRef="#ctx0" brushRef="#br0" timeOffset="132713.6443">8529 8383 308,'0'0'34,"0"0"-21,0 0 46,0 0 14,0 0-18,0 0-10,3 0-2,-3 0-10,0 0-1,0 0 10,1 0-7,-1 0-4,0 0-8,1 0 11,-1 0 7,2 0-3,-2 0-7,0 0-3,0 0-1,0 0-10,0 0-4,0 0-8,0 0-1,0 0-4,0 0 1,0 0-1,0 0-1,0 0-22,0 0-32,0 0-54,0 0-69,0 0-48,0-5-205</inkml:trace>
  <inkml:trace contextRef="#ctx0" brushRef="#br0" timeOffset="143929.1635">3932 11405 101,'0'0'130,"0"0"-103,0 0 15,0 0 13,0 0-26,0 0-9,0 0 17,6-11-24,-4 10-13,-2 1 4,0 0-3,0 0 2,0 0-2,0 0 8,0 0-9,0 0-4,0 0-9,0 0 3,0 0 6,-3 0 3,-3 0-3,-2 0 4,-1 1 0,0 1 0,0-1 3,2 0-2,-2 1 2,3 1 12,0-1-8,1 0 2,-3-1-4,3 1 2,-1 1 9,0-1 3,-3 1 1,2 1 1,-1-1-1,2 0-6,0 0 1,2-1 1,-5 0-9,3 2 3,3 0-6,-3-2 5,-2 3-2,1-1 1,-2 0-1,0 1 9,-1-1 1,4 1-3,-2-1-4,2 0-6,0-1 0,1-1 1,0 0-1,-1 3 10,1-3-6,-1 4-2,-2 0 2,0-1-1,1 3-2,-5-4-1,3 4 0,1 0-2,-4 0 5,-4 0 0,2 1-4,0-2-1,3 0 4,1 0-5,1-2 0,1 1-1,1 3 1,-5-4-1,1 3 3,-5 2-2,3-1 2,-4 2 2,2-2-2,1 1 4,-3 2-6,4-2 1,-2 3 0,-4 0 1,5-2-3,-4 0 3,0 0 0,-2 1 6,0-1 6,5 1-11,-4-1 2,2 0 3,-2-2-2,5 3-2,-5-2 4,0 3-2,-3 2 4,-4 1-6,-1 2 3,-3 3 2,0 0-4,3-1-2,4-1-2,3-2-1,2-2-1,1-1 2,3 0-2,-2 2 1,-1-3 0,1 4 0,-2-2 2,-3-1-2,3 1 0,0-1 1,0-2-2,3 1 0,-1-1 1,2 1-1,0 1 0,-1 2 0,1-1 0,-2 1 2,-2 1-2,4-2-1,0-1 1,3 1 0,2-5 0,0-2 0,5 0 0,-2 2 0,3-2 0,-2 2 1,-3-1-1,3-1 0,-1 1 0,0-2 1,1 2-1,1-4 0,1 1 0,-3-2 0,3 0 0,-1-1 0,1 0-4,1-1 4,-1 1-3,0-3-3,3 2 2,0-2-1,0 0 5,-3 0 0,3 0 0,0-4-2,0-7 1,0-3-2,0 1 1,0-3 2,0 3 1,0-1 2,0 3-1,3-1 6,-3-1 2,0 4 4,0 1 4,0 2 8,3 3 8,-3 0 1,0 1-12,0 0-1,0 2-5,0 0-12,0 0-3,0 0 1,0 0-2,0 0-1,0 0 1,0 0 1,0 0 0,0 0 3,0 0 1,0 0 0,0 0-2,0 7 0,-3-3-1,3 6-1,-3-1 2,0 2 1,-3 3-5,3 3 11,-1 2-2,1 2 7,1 0-6,-1 0-4,2-2 5,-1-3-5,2-3 0,0-3-5,0 0 3,0-5 1,0-3-4,0 1 3,0-1-1,0-2-2,0 2 0,0-2-1,0 0 4,0 0-2,0 0 1,0 0 1,0 0-1,0 0 0,0 0-1,0 0 1,0 0-1,0 0 4,8 0 4,4-7-1,3 1 3,1-1 3,2 0 5,0 1-2,-2-1 1,2 2 1,-1 0-2,2 0 3,3-1-10,-2 0 0,1-2 0,-2 2-5,-7 1 0,-3 2 0,-2 0-3,-5 3-3,-2-2 1,0 2-1,0 0-3,0 0-15,0 0-22,0 0-24,0 0-23,0 0-54,0 0-83,0-1-223</inkml:trace>
  <inkml:trace contextRef="#ctx0" brushRef="#br0" timeOffset="151421.1205">11429 14763 271,'0'0'34,"0"0"-19,0 0-15,0 0-27,0 0-72</inkml:trace>
  <inkml:trace contextRef="#ctx0" brushRef="#br0" timeOffset="152098.5787">11021 14847 932,'0'0'103,"0"0"10,0 0-75,0 0 58,0 0-37,0 0-7,44 15-18,-44-11-20,0 0-10,-2 1-2,-1 3-1,2-1-1,-1-3 0,2 1 0,0-4-1,0-1 0,0 0 0,0 0 0,0 0-3,0 0-1,0 0 0,0 0-3,0 0 0,0 0 0,0 0-9,0 0-8,0 0 1,0 0-3,0 0-1,0 0-12,0 0-14,0 0-6,0 0-40,-3 0-47,-5-6-68,-5-1-40</inkml:trace>
  <inkml:trace contextRef="#ctx0" brushRef="#br0" timeOffset="153686.315">11192 14050 585,'0'0'1,"0"0"-1,0 0-128,0 0 54,-57 92-28,6-33 45,-16 8 19</inkml:trace>
  <inkml:trace contextRef="#ctx0" brushRef="#br0" timeOffset="156465.5776">10167 13746 332,'0'0'118,"52"-75"-118,-34 50-21,-11 10-131,-7 8 142,0 7 10,-19 0 50,-16 22-42,-8 16-8,-9 18-30,-13 16-24,-8 16-44</inkml:trace>
  <inkml:trace contextRef="#ctx0" brushRef="#br0" timeOffset="156748.5458">8310 15752 621,'0'0'11,"0"0"-5,0 0-2,82-16 18,-71 16-9,5 0-13,-6 0-12,3 0-87,-5 2-154</inkml:trace>
  <inkml:trace contextRef="#ctx0" brushRef="#br0" timeOffset="162661.0652">2630 14961 413,'0'0'156,"0"0"-109,0 0 67,0 0 1,0 0-30,0 0-9,0 0 7,0-16-25,0 13-5,0-1 3,-3-1-14,0-2-10,-2 0-4,-4 1-12,2-2 3,-3 0-12,-5-2 2,4 2 2,-2 1-4,-2-1-1,1 5-2,1 0-1,-2 3-3,3 0-1,-1 0 0,0 0-4,4 0 2,4 3-4,2 3 2,-2 2 1,2 3 1,2-1 1,1 2-1,0 2 1,0 2-3,0-2-1,3 1-5,3-3 3,2-1 5,1-3-5,-1-2 6,0-2 2,-4 0 3,2-2-1,0 1-2,0-2 1,2 1-1,-3 0 2,3 1-1,1-3 2,-3 0 0,3 0 0,3 0 0,-2 0 0,4 0 3,1 2 0,-2-2-1,5 1 0,-2 0 1,1 2 2,-1-1-3,2-2 1,-3 3 2,-3 1-3,-3-3 2,0 2-2,-5 0 1,2-2-1,-1 1 1,-1 1 0,-1 1 3,3 0 3,0 3 2,2 0 3,-1-1-1,1 0-9,-1 3 6,-1-2-5,-1 1 0,-1 1-2,-1-1 0,-3-2 1,5 0 1,-3 1-1,0-1 0,-2 1 0,0-2-1,0 2-1,0 2-2,0-1-1,0-1 2,0 0-1,0 1 0,-9-1 0,2-2 1,-1 3-2,-2-3 0,-2-1 2,4 0 2,-1-1-1,-1 0-3,2 0 1,1-2 0,-2 2 1,3-2-3,0 2 0,-2-2 1,0 1 2,-1-2-4,1 1 0,-1-1 0,3 0 5,-3 0-3,-1 0 0,-3 0 0,-4-4-2,4-4-2,-1 1 2,0 1 1,4-2-1,1 5 3,-2-3-3,3 2 3,2 0-2,-3 1 1,0-1-1,1 2 1,1-1 1,1 0 4,0 1-1,2 0-3,4-1-1,-2 2-1,2-2-1,0 0-5,-1-1-17,1-4-24,0-5-60,0-4-129,0-5-330</inkml:trace>
  <inkml:trace contextRef="#ctx0" brushRef="#br0" timeOffset="163893.5299">5008 13115 653,'0'0'140,"0"0"9,0 0-16,0 0-30,0 0-6,0 0-33,-9 6-32,6 21-5,1 7 11,2 6-3,0-2-14,0-4-14,3-4-2,3-4-5,0-6 2,1-4 0,-3-6-1,1-5-1,-2-4 1,-3-1-1,2 0 0,-2 0-1,0 0-5,0-3 3,0-12-3,0-3-2,0-5 2,-5-6 1,-5-2 3,-2-1 0,2 0 2,-1 6 1,2 1 7,2 5 5,1 5 5,0 3-6,2 4 4,4 3 1,0 1 6,0 4-3,0 0-3,0 0-5,0 0-6,0 0-4,10 2-1,10 10 4,3 4-2,2 2 1,2 6 8,5-4-2,-3 3 1,3-3-5,-7-2-1,0-2 1,-8-2 1,-2-4-5,-5-3 3,-4-2 2,-3-3-3,-2-1-4,1-1 7,-2 0-4,0 0 7,0 0 6,0-5 0,0-11-4,0-4-2,0-5-7,0-2 7,0-1-4,-2-1 6,0 4-5,0 3-1,-1 2 1,1 4-7,1 4-2,0 4 1,-1 6-10,2 0-24,0 2-24,0 0-36,0 7-127,0 9-127,0 1-261</inkml:trace>
  <inkml:trace contextRef="#ctx0" brushRef="#br0" timeOffset="165649.9048">7830 12714 400,'0'0'34,"0"0"32,0 0-40,0 0-21,0 0-4,0 0 8,-3-5-9,3 5-2,0 0-6,0 0-31,0 0-37,3 3-88</inkml:trace>
  <inkml:trace contextRef="#ctx0" brushRef="#br0" timeOffset="167788.6414">7891 12995 306,'0'0'3,"0"0"-1,0 0-2,0 0-67,0 0-4,0 0-18,0 0 22</inkml:trace>
  <inkml:trace contextRef="#ctx0" brushRef="#br0" timeOffset="167842.8713">7891 12995 81,'4'-6'64,"-4"4"-64,0 1-13,0-1-70</inkml:trace>
  <inkml:trace contextRef="#ctx0" brushRef="#br0" timeOffset="168534.7719">7781 13024 178,'0'0'91,"0"0"-33,0 0-15,84-2-24,-73-11-2,-1-4-7,-1-4-4,-6-3-2,2-3-2,-5-2 10,0 2-12,0-2-4,-2 3-30,-8 4-56,2 3-2,1 3 34,-4 2-12</inkml:trace>
  <inkml:trace contextRef="#ctx0" brushRef="#br0" timeOffset="175538.6219">8729 15848 586,'0'0'130,"0"0"-97,0 0 19,0 0-10,0 0-12,0 0-2,0 0-3,9-1-14,-9 1-11,0 0 0,0 0 1,0 0 1,0 0 0,2 0 5,2 0-6,-3 0 2,1 0-2,-1 1 2,1-1-3,1 2-1,-2-2-2,0 2-9,3-1-10,-3 3-6,2-3-8,0 2-10,2 1-29,2-2 18,-1 1 1,2 1 21,1-1-9,1-1-51,2 0 4,6 3-59</inkml:trace>
  <inkml:trace contextRef="#ctx0" brushRef="#br0" timeOffset="176222.6918">10414 16087 685,'0'0'185,"0"0"-113,0 0-39,0 0 5,0 0-11,0 0 3,-4 0 3,3 0-8,-1 0-18,2 0-7,-1 0-23,1 0 6,0 0 4,0 0-15,0 0-1,0 0 2,0 0 3,0 0 0,0 0-20,0 0-5,0 0-6,0 0 2,0 0 12,0 0 11,0 0-3,0 0-6,0 0 3,0 0-15,0 0-33,0 0 4,0 0-37,0 0 18,0 4-40</inkml:trace>
  <inkml:trace contextRef="#ctx0" brushRef="#br0" timeOffset="191088.8487">4765 7628 1048,'0'0'64,"0"0"-30,0 0 117,0 0-66,0 0-21,0 0-51,0 0-12,-6 7-1,6 22 3,0-3 0,0 2-3,0-6-2,0-5-42,0-5-22,0-7-40,-2-5 1,-1-5 77,-2-18 18,2-8-2,2-2 12,1-4 12,0 5 33,0 6 25,6 6 9,5 9-23,2 8-13,3 3-27,7 0-11,5 14 0,-1 8 9,1 2 1,-3-2-8,-2 0-2,-4 0-4,-1-5 1,-4-5 1,-4-5-3,-3-4 0,-4-3-2,-3 0 2,0-3 5,0-21 6,0-10-11,0-8 4,-7-1-4,-3-2 3,-4 2 9,2 8 1,3 6-10,2 12 2,2 5-5,3 7-6,0 5-51,2 0-71,0 14-173,0 3-112</inkml:trace>
  <inkml:trace contextRef="#ctx0" brushRef="#br0" timeOffset="193487.7008">1890 13232 98,'0'0'12,"0"0"-10,0 0 16,0 0 7,0 0 12,0 0-17,0 0-15,-13 2-3,11-2-1,1 0-1,-1 2-6,1-2-53</inkml:trace>
  <inkml:trace contextRef="#ctx0" brushRef="#br0" timeOffset="195722.4603">8373 7240 989,'0'0'5,"0"0"-2,0 0 3,0 0-2,0 0 15,-93-38 8,75 66-19,2 7 0,3 5-3,9 0 0,4-4-2,0-6-1,8-8-2,7-8-2,6-8 2,-2-6 0,-3 0 8,-1-14-3,-1-10 0,-5-5 4,-2-4-7,-7 1 3,0-1-4,0 3 2,-16 7-3,1 4-3,1 10 2,4 4-16,5 5-48,5 0-57,0 8-2,0 6 46,10 0 23,6 4 10,-2-4 39,4 1 6,1 2 9,1 0 77,1 4-8,0 0-2,0 1-1,0 5-22,-3-1 5,-2 2-10,-4 3-32,-3-2-2,-5-3-9,-4-3 3,0-3-8,0-5-4,-7-5-31,-6-5-25,-5-5 7,1-5 18,2-17 9,8-11 21,6-3 1,1-7 4,3 0 16,16 2 14,6 2 20,2 9-4,2 4-23,-3 7-9,-2 7-10,-5 8-4,-6 4-4,-7 0-75,-6 18-85,0 7-100,-19 7-171</inkml:trace>
  <inkml:trace contextRef="#ctx0" brushRef="#br0" timeOffset="195882.5704">8474 7540 926,'0'0'82,"0"0"-50,0 0 24,92-41-25,-62 28-13,-3 2-16,-3 7-2,0 2-20,-2 2-70,0 0-88,-3 0-71,-3-2-123</inkml:trace>
  <inkml:trace contextRef="#ctx0" brushRef="#br0" timeOffset="196181.5052">8805 7383 786,'0'0'76,"0"0"-18,0 0-1,0 0-33,0 0-4,0 0 23,26 50-23,-23-22-11,1-2-6,-4-1-2,0-1-1,0-7-33,0-5-56,0-1-31,-4-10-1,1-1-12,-3-4 45,1-20 31,5-6 57,0-8 12,0-2 48,0-1 16,9 8 61,1 6-32,-1 8-16,3 4-30,3 5-19,7 6-33,4 4-7,11 0-3,8 0-4,1 10-87,2-1-190</inkml:trace>
  <inkml:trace contextRef="#ctx0" brushRef="#br0" timeOffset="196894.0423">10488 7403 884,'0'0'0,"0"0"-11,0 0 6,0 0-4,0 0 9,-27 72 9,27-26 2,0-4-10,0-3 1,6-10-1,7-9 0,5-7-1,7-11 0,1-2 0,-1-4 15,-5-15-7,-4-9 1,-9-2 0,-7-5 2,0 2 10,-6 0 0,-14 3 4,-3 7-13,-4 5-12,0 8 0,1 7-22,5 3-35,5 0-88,9 13-73,4-2-110</inkml:trace>
  <inkml:trace contextRef="#ctx0" brushRef="#br0" timeOffset="197285.1867">10753 7442 406,'0'0'408,"0"0"-406,0 0 16,0 0 20,52 79 16,-52-55 9,0 1-40,0-3-18,-1-3-5,-8-3-8,0-8-98,-1-5-44,-1-3-21,2-4 44,1-17 19,2-10 68,5-6 40,1-5 26,0-3 31,0 7 0,0 7 28,0 12 28,0 9-11,3 10-52,6 0-14,3 17-29,6 12 15,0 4 13,-2-1-8,-4 0-13,1-6-9,0-5-3,1-4 3,0-7-5,1-5-9,6-5-41,1-3-58,3-18-113,-2-9-177</inkml:trace>
  <inkml:trace contextRef="#ctx0" brushRef="#br0" timeOffset="197435.444">11041 7305 505,'0'0'134,"0"0"5,0 0-61,0 0-2,0 0-62,0 0-1,-28 47 6,26-9-12,2 1-7,0-2-65,0-6-162,12-8-272</inkml:trace>
  <inkml:trace contextRef="#ctx0" brushRef="#br0" timeOffset="202528.7286">14483 9193 118,'0'0'232,"0"0"-231,0 0-1,0 0-6,91-2 6,-83 10-3,1-3-3,-3 4 6,0-2 3,-2 0-3,-3 1-5,1 0-5,0-2-73,-2-6-53</inkml:trace>
  <inkml:trace contextRef="#ctx0" brushRef="#br0" timeOffset="285440.9676">14232 12359 167,'-23'126'0,"-7"-3"-12,7 1-2,16 1-39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2-28T11:02:00.7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16769 1408 24,'0'0'43,"0"0"12,0 0 37,0 0-14,0 0-20,0 0-13,0 0-4,-41-3-27,31 3-4,1-3 6,-2 3 15,0 0-4,-3 0-5,1 0 3,2 0 0,5 0-4,3 0 1,2 0 10,1 0 19,0 0 22,0 0 6,4 0-4,14 0-1,19 0-12,20 0 34,30 0-28,25 0-17,19 0-18,14-2 6,1-1-7,-3 1 26,-7 2-29,-16 0-12,-18 0-11,-20 0-5,-27 0 2,-19 5-3,-17 0-4,-10-2 1,-4-2-5,-5-1-7,0 0-1,0 0-8,0 0 4,-12 0 2,-12 0 10,-12-3 8,-13-1 0,-11-1 0,-8 5-1,-13 0-1,-7 0 0,1 0-1,-6 8 2,4 6-7,3-2 4,6 5-1,11-3 2,12-1-3,17-1 6,11-5-2,15-3 4,10-1 0,4-3 1,0 0 7,7 0 13,24 0 0,24 0-15,29-1-3,20-7 3,13-6-2,5-2 3,-4-1 11,-17 3-1,-19 5-5,-22 4-14,-23 0 0,-16 4-1,-12 1 0,-7 0-3,-2 0-24,-10 0-12,-22 0 20,-23 0 20,-22 8-1,-14-1 1,-10 1-2,-1 3 1,5-1 1,5 0-7,12 2 7,17-4 3,27-1-3,17-5 1,17-2 2,2 0 18,22 0 19,27-2-18,26-9-18,25 2 10,13-4-1,10 0 13,-5 3-12,-9-1 15,-6 3-19,-19 0-9,-19 4-1,-16 1 0,-22 3-4,-15-2 3,-12 2-14,0 0-32,-3 0-2,-20 0 10,-14 0 26,-15 0-4,-12 0-12,-12 5 1,-9 2-11,0 3 14,-3-1-4,7 5-21,9-4 7,13 5 30,11-5 3,17-1-17,19-1-68,12-8-84,7 0-178</inkml:trace>
  <inkml:trace contextRef="#ctx0" brushRef="#br0" timeOffset="9781.8017">12762 2000 375,'0'0'108,"0"0"-62,0 0 90,0 0-32,0 0 5,0 0 9,0 0-43,-3-37-30,3 37-18,0 0 5,0 3-31,0 12 5,0 10-4,8 3 11,-1 1-11,3 6 2,1 5 1,-2 4 2,7 9 10,-2 2-14,2-4 25,-2-3-20,-1 0-2,-2-9 8,-1-2-5,-1-5-6,-2-6 5,-1-7-7,-1-2 1,-2-7 0,-2-4-2,-1-5 1,1-1-1,-1 0 0,0 0 3,4 0-3,-4 0 0,0 0-3,0 0 3,0 0-2,0 0 1,0 0-1,1 0-3,1 0 5,2 0-2,-1 3 1,4-1 1,3 3 0,3-2 0,4 3 0,5 2-1,3-4 1,0 4 2,-1-4-2,-3 0 1,-3-1 0,-3 3 4,1-1-3,1 4-2,5 1 1,2-2-1,-2-1 0,-3-3 2,-8-1-2,-5 0 1,-2-2-1,-2 1 3,-2-2-2,0 0-1,0 0 1,0 0 1,0 0-1,0 0 1,2 0-2,-2 0 0,0 0 0,0 0 1,0 0-1,0 0 0,0 0 0,0 0 0,0 0-1,0 0 1,0 0 0,0 0 0,0 0 2,0 0-2,0 0 0,0 1 1,0-1-2,0 0 2,0 0-1,3 0 0,0 0 2,4 2-2,-2-2 1,-2 0-1,-2 0 2,-1 0 0,2 0-2,-2 0 1,0 3-1,2-3-1,2 2 0,2 1 1,4 0-1,-3 0 2,-1-2-1,-4 1 0,-2-2 0,0 0-4,0 0-52,0 0-26,-15 0 6,-7 0-24,-7-3-39,-2-4-30,-3-3 11,-5-3 2,-7-2-9,-5-7 93,-1 0 72,3 2 59,10 4 91,16 6-21,11 6-50,11 0 15,1 3 52,0 1-37,0 0-23,0 0-18,3 0-5,20 0-8,27 0-9,21 0-4,22 0-3,11 1 0,3-1 13,-2 0 5,-3 0-17,-1 0-15,-3 0-15,5 0-7,2 0-3,-7-3 5,-7-1-5,-10 3-2,-10-2 2,-11 0 0,-14 3-6,-9-2 6,-14 0-1,-7 2 1,-6-3-1,-6 2-4,-3-2 4,-1 1-5,0 2 2,0-1 1,0 1-3,0 0-1,0 0 6,0 0-4,0 0 0,0 0 2,0 0-4,0 0-2,0 0 5,0 0-7,0 0 7,0 0-3,0-2 0,0-6 2,-5-1 4,-2-3-3,-1-5 4,0-5-3,-1-7-5,0-5 0,-4-5 4,1-4 2,-2 1-13,-2 4 4,4 10 11,3 10 3,3 6-3,3 8 2,2 0 0,-1 2 0,2 2-2,-1 0-2,1 0 0,-2 0 0,2 0-4,-1 0 5,1 0 1,-2 0-1,1 0 0,-3 0 0,-2 4 0,2-1 1,-2 2 0,0-2 0,-1 1 0,-3 1 2,-1 0-3,-5 2 3,-7-2-3,-8 0 3,-12 2-2,-8-4 1,-18 4 3,-8 0-3,-11 4 2,-11 3-2,-5 2 1,-3 1 4,10-2-1,17-1-5,22-3-1,22-5 1,19 1 0,11-6-2,4 1 2,2-2 0,0 0 2,0 0 3,0 0-3,0 0 1,0 0-1,0 0-2,0 0 1,0 0 0,0 0 1,0 0 1,0 0-3,0 0 0,0 0 0,0 0 0,0 0 2,0 0-2,0 0 0,0 0 4,0 0-4,0 0 5,0 0-4,0 0 6,0-7-3,0-5 2,0-8-3,0-4-2,3-7 1,2-10-2,-4-5-1,1-10 1,-2-8-2,0-3 0,0-5-5,-8 8 7,-3 4 0,0 13 1,-1 8 0,-3 9-1,3 11 0,1 7-3,1 0 3,3 7-2,5 0 2,1 4 0,1-1 2,0 2-2,0 0 2,0 0-2,0 0 3,0 0-3,0 0-1,0 0-3,0 0 0,-2 0-1,-1 0 3,-6 2 1,-4 6-1,-9-2 4,-11 3-2,-12-1 2,-7-2-2,-8 1 3,-3-2-1,-1 0-2,1 2-3,5-4-1,8 1-1,15-1-1,15-3-1,11 0 7,6 0 0,3 0 3,0 0 6,0 0 9,0 0-4,0 0-5,0 2-3,0 1-6,1 4 0,5 3-3,2 7 2,5 10 2,1 9-1,3 7 2,5 10 3,1 3-2,2 7 2,-1 3 2,-3 3 5,-1-1 3,-4-7-7,-4-3-1,0-10-1,-5 0-6,-3-6 1,1-7 1,-2-5-1,-1-9 0,-2-6-1,4-5 0,-4-7 1,1 0-1,-1-3 2,0 0-1,0 0-1,0 0 0,0 0 4,2 0-4,-1 0 0,1 0 0,1 0 1,5 0 4,9 0-3,16 0-1,25 0 0,26 0-1,25 0 1,21-1 1,13 1 9,1 0 9,-2 0 16,-2 0-1,-11 1-15,-10 10-17,-18 2-1,-23 0-2,-17-3 2,-18 2-2,-16-5-2,-12 1 0,-7-3-1,-4-1 1,-2-3-1,-1 1-1,2-2 3,-3 0 1,0 0 1,1 0 0,-1 0 0,0 0-1,0 0 0,0 0-1,0 0-1,0 0 2,0 0-5,0 0-1,0 0 5,0 0 1,0 0 1,0-6 0,2-8 0,0-5-1,2-7-4,-3-11 0,-1-6-8,0-6 3,0-6 1,-6 1-4,-2-4 11,0 0-6,4 5 0,1 8 6,3 12 2,0 9 0,0 10 1,-2 7-2,1 2 0,1 4-1,-3 1-2,3 0-1,0 0-1,-2 0-1,2 0-1,0 0 4,-2 0-1,1 0-1,-6 0 5,-4 3 0,-5 5 0,-7 1 0,-6 2-1,-11 0 1,-5-1 0,-10-1 3,-11-3-3,-13-1 3,-9-4-3,-5 2-1,3 0 1,7 1-1,12 0 0,11-1 0,17-1 1,19-1 0,12 1 0,9-2 0,3 0 0,0 0 1,0 0 5,0 0-5,0 0-2,0 0 1,0 0 0,0 3-1,0-3-1,0 0-1,0 0 3,0 0-2,0 0 2,0 0 0,0 0-3,0 0 3,0 0 4,0 0-4,0 0 0,0 0 0,-2 0 2,-3-5-2,-3-10 0,1-9-10,-3-7 10,0-9 0,4-4-6,-1-3 1,-2 1 1,-3 3 0,1 5 4,0 0 0,0 7 0,4 3 0,-4 3 0,4 2 2,1 4-5,-3 0 5,0 4-4,0-1 0,0 1-1,0 2 1,-3-1 1,2 3 1,-1 1-2,4 3 0,-1 4 0,4-1-2,-2 4-2,-3-2 1,-1 2 5,-1 0-2,-8-1 2,-1 1 0,-4 0 0,-6 0 0,-7 0 1,-1 0-1,-6 0-1,-4 0 1,-3 7 2,-1-2-2,-7 0 0,-2-1 1,1-1 0,5 0-1,14-3-3,12 0 2,14 0 1,9 0 1,6 0-1,0 0 5,0 0-1,0 0-2,0 0-2,0 0 0,0 0-4,0 0 4,0 7-8,0 7 0,0 10 6,7 10 4,8 17-2,2 9 0,2 11 1,-2 5 1,0 0 1,-4 2-1,0-5 1,-6-1 0,-1-5 2,-3-8-5,-1-11 1,2-7 1,0-12-2,-1-8 0,1-9 0,-1-10-1,-2 1-4,1-3-3,4 0-15,2 0-3,3 0-12,1-1-26,2-9-75,5-7-96,2-5-307</inkml:trace>
  <inkml:trace contextRef="#ctx0" brushRef="#br0" timeOffset="16210.8679">12081 1532 585,'0'0'51,"116"-38"19,-33 16 24,15-2-16,16 4 23,10 4-6,8 6-22,9 8-33,7 0-17,1 2 1,1 0-11,-3 2 5,-7 4-5,-6 2-5,-10 0-6,-15-4 3,-15 1-5,-22-5 0,-15 0 0,-18 0 0,-12 0 0,-15 0 1,-10 0 0,-2 0-1,-5 0-5,-25-6-2,-15-5-2,-24 2 3,-25 1 6,-23 0-2,-16 4 2,-14 2-1,-5 2 0,-7 0 0,3 4 1,1 9 0,12 6 0,8 0 1,19 5-1,23-4 0,31-5 0,29-6-5,18-6-17,15 0 16,21-1 6,37-1 9,42-1-3,35 0-5,34 0 3,21-14-2,10-7 5,5 0 19,-8 3 1,-13 1 6,-30 7-9,-28 5-10,-33 1-8,-20 4-5,-24 0-2,-19 0 1,-15 0 0,-12 0 0,-3 0-19,-20 3-14,-29-2 33,-27-1 2,-31 0 2,-30 0-2,-14 0 2,-13-4-4,-3 4 0,10 0-2,8 0 2,19 4 3,21 9-3,19-1 0,28-1 0,23-5 3,20 2-2,18-5 0,1-3 8,26 0 18,28 0-23,23 0-1,19 0-6,4 0 5,-1 0-2,-13 0 0,-16-7 1,-12 5-1,-18 2 1,-14 0 1,-16 0-2,-8 0 0,-2 0-6,0 0-1,0 0-5,0 0 2,0 0 9,0 0 1,-3 0-2,-5 0 0,-1 0 2,2 0-1,1 0-2,1 0-4,1 0-3,-2 2 3,2 1-2,1 1-3,0 1 1,1 1-4,-1-1 5,0-1 0,-1-1 2,2 4 3,-2-4-3,0 2-16,3-1-11,-2-2 1,2 1-1,-1 0 13,-1 0 2,-1 2-2,-2-2-8,-4 4-14,-1 1-21,-4 1-11,-3 1-25,-3 4-15,-5 5-34,3 1-87</inkml:trace>
  <inkml:trace contextRef="#ctx0" brushRef="#br0" timeOffset="35213.0694">1540 9032 144,'0'0'40,"0"0"-4,0 0 18,0 0 9,0 0 0,0 0-21,0 0 2,-69-45-15,64 45-6,4-1 15,-1 1 8,2 0-17,0 0 159,0 0-188,2 0 0,13 0 4,9 3 16,7 1 18,10-2-7,15 3-10,17-1 13,20-1 3,20 1-10,12 0 2,5 2-7,0 2 1,-8 2-3,-10 0 0,-12 0-4,-9-4-6,-11 2-5,-11-1 7,-5 3 1,-6-1-2,-4 3-5,-9-2-2,-5-2 0,-8-2-4,-3-1 2,-5-5 5,2 0-5,0 0 9,1 0-2,0-2-6,3-2-2,-3-2 1,-4 4-1,-3 0 1,-1 2-2,-2 0 0,1 0 0,-5 0 0,-3 0-1,-5 0 1,-2 0-1,0 0 2,-3 0-1,0 0 0,0 0 0,0 0 1,0 0 3,-19 0 4,-14 0-4,-6 0-2,-9 0 0,-7 0-2,-6 0 1,-9 0-1,0 0 0,1-3 0,8 0 2,13-1-2,17 0 2,19 1-2,10 2 2,2-3 2,42 1 2,39-6 11,37-1-4,32-5-2,1 3 0,-8-2-1,-10 0 7,-18 3 11,-14 3-5,-13 2-8,-25 1-7,-21 3-4,-19 1-2,-12 1-1,-8-2-1,-3 2 0,0 0 5,-15 0 2,-21 0 0,-13 0-1,-12 0-4,-5 5 0,-1 2 0,1-1 0,2 5-2,10-4-3,10 3 0,14-6 3,13 1 0,10-4 1,6-1-1,1 0 0,0 0-3,0 0-4,6 0 3,7 0 4,4 0-1,0 0 2,-2 0 0,-4 0 0,-2 0-1,-3 0-1,1 0 0,-2 0-5,2 0-3,1 0 3,0 0-2,-2 0 4,0 0 0,-3 0 1,-1 0 0,-2 0 3,3 0 0,-3 0-2,0 0-4,0 0 0,0 0-11,0 0-10,0 0 1,0 0 11,0 0 4,0 0 3,0 0-3,0 0-23,0 0-54,0 0-22,0 0 7,0 0 9,0 0 7,0 0-26,0 0 13,0 2 0,0-1-71</inkml:trace>
  <inkml:trace contextRef="#ctx0" brushRef="#br0" timeOffset="38408.4374">6671 15701 650,'0'0'60,"0"0"-40,0 0 31,0 0 8,0 0 33,0 0-28,0 0-42,0 0-15,0 0 2,0 0 2,0 0-1,0 0 0,0 0 3,-2 0-3,2 0 8,0 0 10,0 0-1,0 0 1,0 0-1,0 0-4,0 0-2,0 0-6,0 0-2,0 0-9,0 0 4,0 0-5,0 0 0,0 0 3,0 0-1,0 0 1,0 0 2,0 0-5,0 0 1,0 0 2,0 0 2,0 0 0,0 0 0,0 0-2,0 0-5,0 0 4,0 0-4,0 0 0,0 0-1,0 0 0,0 0-1,0 0-1,0 0 2,0 0-21,0 0-64,0-10-88,0-7-289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2-28T11:03:40.0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10494 5177 9,'0'0'35,"-124"11"0,47 0 6,-9 0 3,-8 2-5,8 2 3,8 1-21,17 1 11,16 0-24,14-5 6,13-5-13,15-3-1,3-2 0,11-2 0,24 0 42,21 0 34,20 0-45,22-3 2,11-7-10,4-2-1,2 1-14,-7 1-3,-9 0-1,-14 2 7,-14 2 0,-16 3-5,-10 1-4,-14 1 2,-12-1-2,-10 2-2,-9 0 0,0 0-9,-6 0 9,-22 0 10,-17 0-6,-16 3-4,-13 1-9,2 0 7,-4 2-1,12-1 0,15-2 2,21-2 1,19 1-2,9-2-10,7 0-11,25 0 23,10 0 9,7-6-7,1-2 3,-6 1 3,-6 0 0,-7 0 1,-6 3-4,-4 0-1,-6 0-1,-3 1-1,-9 3-1,0 0-1,-3 0-1,0 0-1,0 0 2,0 0-5,0 0 1,0 0 4,0 0 0,0 0 0,0 0 2,0 0 1,0 0-3,0 0-1,0 0-18,0 0-19,0 0-74,-3 0-45,-9 0-32</inkml:trace>
  <inkml:trace contextRef="#ctx0" brushRef="#br0" timeOffset="1505.6556">4939 6556 94,'86'-9'144,"8"1"-22,7-2-20,3-2-29,-3-2-6,-7-3-3,-9 2-20,-19 1-5,-16 2-8,-15 3-8,-17 3-8,-8 1-5,-7 5 0,-3 0 15,0-2 8,0-1-7,-4 0-20,-7 0-2,-4 0-4,-4 3 0,-2 0 0,-7 0-2,-8 0 1,-9 0-3,-4 5 3,-11 4-3,-4 3 1,-1 0 2,-6 0-3,3 1 3,-2-1 0,9-3 1,11-1 0,14-2 0,16-3 0,12-3 1,5 0-1,3 0 4,0 0-4,0 0-2,0 0 1,6 0-2,6 0 3,4 0 0,-2 0 0,2 0 0,-4-1 1,1-1 0,-2 2-1,-3-1-2,-1 1 2,2 0 1,-5 0 0,1-2-2,-1 2 2,-3 0-2,3 0 2,-4 0-1,3 0 1,-3-1-1,0 1 0,0 0 0,0-2 1,0 2 1,0 0-2,0 0 0,0 0 0,0 0 0,0 0 0,0 0-3,0 0 3,0 0 0,0 0-1,0 0 1,3 0-1,-3 0 1,0 0-1,0 0 1,0 0-2,0 0-2,0 0 0,0 0 2,0 0-12,0 0 0,0 0-3,0 0 0,0 0-8,0 0 2,3 0 3,-3 0-7,1 0-6,-1 0-4,2 0-6,1 0 11,4 0 4,5 0-23,3-5-44,7 0-14,-2-2-71</inkml:trace>
  <inkml:trace contextRef="#ctx0" brushRef="#br0" timeOffset="6712.5654">11912 7691 401,'0'0'3,"0"0"3,108-20-1,-55 15 1,8 0 1,11-2 23,5-1 4,4 2 12,1 0 3,1 0 0,0 3-7,-2-1 2,-6 1-13,-8 0-11,-11-1-10,-13 1 1,-11-1 3,-7 2-8,-6-1 6,-3 3-10,-5 0-1,-5 0 0,-3 0-1,0 0-1,-2-3-2,2 3-2,0-1-2,0-2-2,0 1-7,0-1-32,-2 2-45,-1-3-17,0-3-26,0-5-71</inkml:trace>
  <inkml:trace contextRef="#ctx0" brushRef="#br0" timeOffset="11901.5578">18961 5861 547,'0'0'16,"0"0"-2,0 0 8,0 0 8,0 0 27,0 0-11,0 0-40,0-20-6,0 20-1,0 0 0,0 15 2,0 7 3,0 7 24,13 6 11,1 3-10,-2 2-10,0 7-5,-2 6 26,1 9-8,-1 10 0,1 2 7,-4-3-15,0-4 3,0-4-16,-1-10 4,-2-4 4,1-10-14,-2-10-3,2-8 0,-2-8 1,0-6-3,-2-5 2,1-2 1,0 0 4,1 0 5,6 0-5,7 0-6,11 0 0,14-2-1,18 0 1,14-4 4,15 2 2,10-1 21,10-2 8,8 4-11,7 0-3,10 0-11,13 1-1,6 2-2,1 0 1,-9 0 2,-24 0-2,-21 0 14,-26 3-12,-24-1-6,-16 1 2,-13-1-6,-6 1-1,-2-1-1,-3-1 0,-1 1 0,-3-1 1,-2-1-5,-3 1 5,0-1 0,0 0 0,0 0 0,0 0 0,0 0 1,0 0-1,0 0-1,0 0 1,0 0 2,0 0-2,0 0 3,0 0-2,0-2-1,0-8-3,-3 1 2,-1-4 0,0 1-3,2 0 4,-1 2 0,0 1 0,0-3 0,0 0-1,-3 0 1,-4-5-2,2-4 0,-5-4-8,-3-4 7,2-5-3,-2 2 4,5 3 0,2 6 2,5 5 0,1 4 0,1 4 0,1 3-1,-2 2 1,1 3 4,-1-1-4,2 1-1,-1 2-2,2 0 2,0 0 0,0 0 0,-3 0-6,-4 0 0,-7 0-1,-8 5 6,-9 2 2,-10 1 0,-11-2 0,-11 1 0,-5-2 0,-9 0 0,-6-3 3,-10 3-2,-9-2 2,-4-2-3,-4 0-2,13 0 0,18 1 1,24 1 1,25 1-2,18-2-8,10-1-8,2 1 12,0-2-1,0 2 7,0 1 0,0-2 0,0 2 0,0-3 0,0 0 0,0 2 2,0-2-2,0 0 0,0 0 0,0 0 0,0 0-2,0 0 2,0 0 0,0 0 2,0 0 0,0 0 0,0 0 1,0 0 0,0 0 4,-4-11-4,-4-4-3,0-9 2,-3-7 0,-1-6-2,-3-15 0,0-2 1,-4-7-2,-3 0 0,2 6 0,1 12 1,1 6 0,7 10 1,2 8-1,2 4 0,3 6-2,-1 5 1,4 1-1,-2 3-4,-1 0-4,1 0 2,0 0 4,-1 0-1,-3 0 4,-2 0-1,0 0 2,-2 0 2,-2 0-1,-6 3-1,-10 1 0,-8 3 0,-11 1-1,-13-3 1,-11-1 1,-7-1 2,-6-1-3,8 1 1,19-3-1,23 2 0,22 0-2,10-1-8,3 1-42,0 0 17,16 1-12,14 2-8,9 2-61,3-5-145,-4-2-114</inkml:trace>
  <inkml:trace contextRef="#ctx0" brushRef="#br0" timeOffset="13252.0645">20241 6425 148,'0'0'7,"0"0"18,0 0 25,0 0 13,0 0 4,0 0-8,0 0 2,-9 5-1,5-5 13,2 0-11,0 0-12,2 0-2,0 0-5,0 0-19,0 0-3,-1-2-8,1-4-4,-3-5-3,-3-1 1,0-5-5,-3-4 1,-4-4-1,-1-4 0,1-6-2,-3-5 0,-1-1 1,5-2-1,3 5 0,3 7 2,2 5 3,1 4 4,2 2-3,-1 6 1,1 4-4,-1 1-2,2 6 1,0 1-1,0 0 2,0 2 2,0 0 1,0 0-4,0 0-1,0 0 0,9 0 11,7 0-7,2 0 7,5 0-4,0 4 3,6 1-2,4-1-1,3 0-4,3 0-2,-1-1 0,-2 2 2,-5-4-3,-6 1 1,-4-2 0,-7 0 0,-8 0 2,-3 0 0,-3 0-1,0 0 0,0 0-2,0 0-1,0 1 0,0 1 0,0-2 0,0 1-3,0 3 0,0 2 3,1 3 0,-1 6 5,0 1-2,0 4 5,0 4 3,0 6 3,0 2 4,0 4-8,0-3 13,0-2-12,0-3-4,0-3-4,2-5 1,-1-6-2,2-6-1,-2-3 0,-1-4 0,0-1 1,0 0 4,0 0 2,0 0 0,0 0-1,0 0-2,0 0-3,0 0-2,0 0-1,0 0-15,0 0-19,0 0-15,0 0-9,0 0-1,0 0-13,0 0 14,0 0 5,0 0 26,0 0 25,-5-4 0,0-3 0,1 0-8,4-3-39,-3 1-16,0-1-20,-2-3-113</inkml:trace>
  <inkml:trace contextRef="#ctx0" brushRef="#br0" timeOffset="13629.872">20196 6021 426,'0'0'144,"0"0"-118,0 0 44,0 0 45,0 0-36,0 0-53,-14 17-12,14 21 68,0 4-18,8-1-17,0 0-10,1-6-11,-2-4 6,3-2-8,0-5-15,-1-5-2,-2-2-2,2-5-1,-5-2-1,-1-8-3,-3 0 2,0-2-2,0 0-16,0 0-30,0-14-61,0 0-110,0-6-50,2 1-98</inkml:trace>
  <inkml:trace contextRef="#ctx0" brushRef="#br0" timeOffset="14044.7054">20271 6022 480,'0'0'48,"0"0"1,0 0 22,0 0 30,0 0-11,0 0-35,18-68-23,-18 53-16,0-7 20,0-4 12,-3-8 2,0-4-20,0-2 1,3 6 8,0 1 10,0 4-8,-3 7-21,0 4 1,2 4-13,1 5-3,-2 2-4,0 4 1,2 2 0,0 1-1,0 0-1,0 0 1,0 0-1,0 0 4,0 0-1,0 0-1,0 0 1,5 0-1,16 0-2,12 4 0,14 9-13,13 5-105,10-2-138,2-8-400</inkml:trace>
  <inkml:trace contextRef="#ctx0" brushRef="#br0" timeOffset="15963.1231">20232 6341 942,'0'0'63,"0"0"-41,0 0-3,0 0 62,0 0 14,0 0-36,0-5-38,0 5-21,0 0 2,0 0-2,0 0-3,2 0-5,-1 0-38,-1 0-26,0 0-34,0 0-81,0 8-118,0-4-8</inkml:trace>
  <inkml:trace contextRef="#ctx0" brushRef="#br0" timeOffset="19212.592">20641 5699 110,'0'0'21,"0"0"8,0 0 16,0 0 19,-37-86-16,17 66 1,-5 1-25,-5-4-11,-9 0 6,-7-5-12,-18-2 4,-18-1-2,-15 1 15,-12 3-21,-5 8 13,-6 5 20,-7 11 9,-12 3-10,-10 13-8,-15 23-11,-12 19-5,-3 15 4,11 20-2,17 21-2,27 10 3,29 15-10,27 6 11,29-3-5,26 2-6,13-5 4,43-9 3,28-7 2,26-8-1,19-15 12,24-11-12,18-15 17,16-13 5,21-11-8,9-13 6,5-17 20,1-17-5,2-1 5,-9-28-19,-11-6 17,-14-12-2,-22-9-24,-18-19-4,-22-12-4,-28-10-13,-23-4 3,-21-3-3,-16-2 4,-12-8-7,-16-13-3,0-11 2,-35-9-4,-18-3 1,-12 13-3,-14 15 5,-6 21-5,-6 23-7,-11 14-5,-14 13-15,-17 12 3,-19 11 1,-12 9 7,-2 12-12,5 7-26,21 22-47,24 18-71,29 3-152</inkml:trace>
  <inkml:trace contextRef="#ctx0" brushRef="#br0" timeOffset="25943.2256">12031 7525 125,'0'0'292,"0"0"-256,123 0 27,-56 0 9,16-3 21,14-8 7,16-1-28,5-4-8,-6 0-7,-10 2-17,-18 3-1,-16 2-12,-17 5-16,-14 2-3,-15 0-3,-8 2-4,-5-1 0,-6-1 5,-3 2-5,0 0 3,0 0-4,0 0-1,-23 0-2,-12 0 2,-13 0-6,-6 0 0,0 7 3,2 1 4,9 2-1,5 1 1,7-2-2,10-2 2,11-3 0,7-1-1,3-3-1,0 0-1,16 0 3,13 0 8,4 0 4,2-6-4,-3 0-5,-8-2 0,-5 3-2,-6 2 0,-2 0-1,-7 3 0,-4 0 0,0 0-5,0 0-15,0 0 5,0 0 0,0 0 7,0 0 2,0 0-1,0 0 2,0 0-3,0-1-6,0 1-2,-1-2 3,-6 1-6,0 0 8,1 1-3,2 0 5,-1-1 2,2 1 3,-2 0 1,3 0 1,1 0-1,-2 0-3,3 0-17,-2 0-12,1 0 3,-2 0 5,1 0 9,-1-2 4,1 2 0,1 0-2,-1 0-4,1-1 3,-1 1 0,1 0 6,-3 0 4,2-2-11,1 2-1,-1 0-5,1 0-5,1 0 5,-2 0 0,0 0 7,2 0 4,-1 0-10,0 0 3,1 0 12,0 0 4,0 0 4,0 0-4,0 0-5,0 0-14,0 0-23,0 0 8,0 0 21,0 0 5,0 0 1,0 0 0,0 0 5,0 0 1,0 0 5,0 0 1,0 0-1,0 0 1,0 0-1,0 0-1,0 0 1,0 0-4,0 0-13,0 0-7,0 0-3,0 0 9,0 0 2,0 0 5,0 0-2,0 0 5,0 0 1,0 0-23,0 0-14</inkml:trace>
  <inkml:trace contextRef="#ctx0" brushRef="#br0" timeOffset="28674.0307">5765 8768 441,'0'0'24,"0"0"0,120-11 36,-49 8 21,17 0 5,20 2-24,17 1-29,21 0-13,18 0-5,9 7-14,-1-4-2,-10-2 0,-22-1-4,-29 0 5,-28 0 2,-26-5-2,-20 0 0,-10 2-7,-8-4-10,-9 5 9,-4-2 8,-3 2 0,-3 2 0,0 0 0,0 0 0,0 0-5,0 0-3,0 0 6,0 0 2,0 0 0,0 0 1,0 0 0,0 0-1,0-1 1,0 1 2,0 0-3,0 0 2,0 0-2,0 0 0,0 0 0,0 0-1,0 0-1,0 0-3,0 0 5,0 0-6,0 0 6,0 0-1,0 0 0,0 0 0,0 0 1,1 0-1,0 0 1,-1 0 0,0 0 2,0 0-4,0 0 4,0 0-4,0 0 2,0 0 0,3 3 0,-3-2 3,0 1-3,0-1 0,0 0 0,0 0-2,0 1 4,0 1-4,0 0 2,0-2 0,2 2 0,-2 0 0,1-1 2,-1 3-4,2-3 3,-1-2-1,1 3 0,-2-3 2,0 0-5,0 0 3,0 2 0,0-2 1,0 1-1,0 0 0,0 2 0,3 0 0,-3 1 0,0-1 0,1-1 0,-1 0 0,0 1 0,2 2 0,-2-3-1,0 3-9,0-2-33,0 1 3,0 0-7,0 2 1,-3-3 2,-8 1 0,1-1 1,1-3 10,1 2-3,0 1 0,0-3-22,-2 2-7,-5-2-10</inkml:trace>
  <inkml:trace contextRef="#ctx0" brushRef="#br0" timeOffset="32427.5069">10118 10016 340,'0'0'60,"86"0"-6,-20 0 6,13 1 11,12 3 24,9-1 29,2-1-18,6 3-36,-2 0-25,0 2 2,-6 1-24,-2 3 2,-2 1-6,-4 1 4,-8 1-21,-12-2 0,-16 0 2,-14-2-4,-11 1-1,-10-3 0,-6-1 1,-8-4-12,-7-2-1,0-1-10,0 0-11,-23 0 22,-16-8 12,-18-9 1,-18-5 5,-13 0-6,-11 0 1,-9-1-1,-4 5 0,2 5-1,6 4 1,11 9-2,17 0 2,16 0-1,19 0-30,14 6-7,12 0 25,10-3 12,5-3 1,0 2 8,0-2 18,9 3 10,12-1-17,4-1-7,5 2-8,-2 0 0,-3-3 6,1 3-2,-3-3 1,-3 2-6,-3 1-1,-4-1-1,-4-1-1,-3 1-1,-1-2 1,-1 1 1,2 1-1,-4-1 1,1-1 0,-2 0 0,-1 0-1,0 0 2,0 0-2,0 0-2,0 0 2,0 0 0,0 0 0,0 0 2,0 0-2,0 0-4,0 0 3,0 0-1,0 0 4,0 3-3,3-3 1,2 4 0,-2 0 0,-2-3 0,-1-1 0,0 0 0,0 0 0,2 2 0,-1-1-1,1-1 2,-2 2-1,0-2 1,0 0-2,1 0 1,-1 0-2,2 0 1,0 1 1,1 0-2,-2 0-2,1 1-1,-2-2-6,0 2 1,2-2-2,-1 0 3,-1 3-3,2-1-1,-1-1-1,-1-1 3,0 2-3,0-2 0,2 0-18,-2 1-16,2 2-5,-2 0-22,0 2-31,0 0 13,0-4 24,0 4-12,-2-4 6,-4 1-84</inkml:trace>
  <inkml:trace contextRef="#ctx0" brushRef="#br0" timeOffset="36979.7391">8704 12683 207,'0'0'110,"0"0"-52,0 0-32,0 0 53,0 0-15,0 0 8,80 0-16,-44-3-18,8 2 5,14-1 0,4 1-14,10 1-11,-2-5-11,10 0 8,5-1 10,11 0 12,7-3-18,4-2 22,-4 2 1,-9 1-1,-14 3-11,-15 1-3,-15 3-6,-12 1-12,-12 0-3,-12 0-6,-3 0 3,-11 0-3,0 0-10,0 0-13,0 0 6,0 0-2,0 0-7,-11 0 1,-8 0 13,-4 0 2,-7 0 5,-3 0-6,-8 0-2,-7 0-2,-7 0 8,-6 5 5,-4 1 2,1 3 0,2 1 2,3 2-1,9-1 5,8-3 0,11 3 1,11-6-4,13-2 3,7-2-4,4-1 19,25 0 4,11 0-17,12-1-5,-2-9 2,-4-1 2,-4 2 23,-7 3-5,-8 1-13,-1 1-7,-6 1-4,-6 3 1,-5 0-1,-6 0 0,-3 0-1,0 0-4,0 0-7,0 0 5,0 0 5,0 0 1,0 0 0,0 0 0,0 0 0,0 0 1,0 0 0,0 0-1,0 0 0,0 0 1,0-2-1,0 2 1,0 0-1,0 0 0,0 0-1,0 0 1,0 0 0,0 0 0,0 0 0,0 0 0,0 0 0,0 0 0,0 0 0,1 0 0,-1 0 0,0 0 0,0 0 1,0 0-1,0 0 0,0 0 0,0 0 0,0 0 0,0 0 0,0 0 0,0 0 0,0 0 0,0 0 0,0 0-1,0 0 2,0 0-1,0 0 1,0 0-1,0 0 0,0 0 0,0 0 0,0 0 1,0 0-1,0 0 0,0 0-1,0 0 1,0 0 0,0 0 0,0 0-5,0 0-3,0 0 3,0 0-4,0 0 4,0 0-5,0 0-6,0 0 1,0 0-3,0 0-7,0 0 1,0 0-12,0 0-10,0 0 0,-4-3-34,1-1-19,1-1 8,-2 0 9,4-2 10,0 2 52,0 0-1,0-2-9,-2 2-41,-2 0-33</inkml:trace>
  <inkml:trace contextRef="#ctx0" brushRef="#br0" timeOffset="38386.2325">16132 10764 649,'0'0'517,"0"0"-411,0 0-58,0 0-37,0 0 6,16 89 52,-1-34 1,-6-2-41,-1-3-19,-4-7-9,-4-7-1,0-7-26,0-9-55,0-11-35,0-9-88,0 0-19,-7-23-59,-10-14-174</inkml:trace>
  <inkml:trace contextRef="#ctx0" brushRef="#br0" timeOffset="38540.5778">16028 10761 300,'-15'-92'173,"14"-1"9,1 4 29,13 10-37,13 11-53,6 13-17,0 16-70,-5 14-18,-6 11-15,-9 14-1,-5 3-12,-5 30-119,-2 21 8,-11 18-67,-24 12-83,-17 5-54</inkml:trace>
  <inkml:trace contextRef="#ctx0" brushRef="#br0" timeOffset="38965.0899">15836 10953 422,'0'0'161,"0"0"-25,99 52 8,-35-52-38,4 0-31,-2-7-25,-3-12-12,-2 0-4,-6-3-22,-3-2-12,-5 3-4,-3 0-23,-9 2 2,-7 2 16,-11 5-4,-8 5 13,-2 4 1,-6 2 13,-1 1 15,0 0-10,0 9-6,0 8 24,0 5 1,0 2-25,0-3-10,0-1-1,0-6-2,0-2-9,0-7-54,0-4 4,0-1 11,2 0 36,5-6 12,5-13 0,6 0 4,4 2 4,-3 0 29,0 6 12,-5 5 18,2 4-27,-7 2-16,1 0-11,-6 0-10,1 11-3,-4 2 0,-1 1-19,0 1-59,2-3-35,1-2-53,5-4-109,5-5-159</inkml:trace>
  <inkml:trace contextRef="#ctx0" brushRef="#br0" timeOffset="39239.7655">16888 10403 951,'0'0'116,"0"0"-47,0 0 22,0 0-60,0 0-16,0 89 41,0-19-15,0-1-27,0-6-13,0-8-1,0-5-33,8-6-60,6-7-61,-3-9-83,1-10-186</inkml:trace>
  <inkml:trace contextRef="#ctx0" brushRef="#br0" timeOffset="39389.633">16930 10767 954,'0'0'89,"0"0"-68,91-68 9,-52 56-30,1 11-38,-4 1-168,-11 0-361</inkml:trace>
  <inkml:trace contextRef="#ctx0" brushRef="#br0" timeOffset="39850.9175">17225 10849 1094,'0'0'36,"0"0"-32,99-56 38,-86 46 10,-9 5-8,-4 0-44,0 1-5,-4 3-65,-15 1 6,-4 0 32,0 6 25,3 13 4,5 1 1,8 1 1,7 0-1,0-3-2,1-3-8,12-6-4,1-3 4,2-4 3,-2-2-8,3 0-5,0-4 9,1-11 3,-2-2-5,4 1 13,-2 2 4,0 4 0,-1 3 13,-2 4 2,0 3-9,-1 3-8,-4 11-2,0 1-2,-7 2-7,0-3-40,-1-3-28,0-3-25,1-7-11,1-1 45,5 0 34,0-9-5,4-4 23,4 0 18,-2-1 8,4 0-8,2 5-1,-3 1-53,0 5-160</inkml:trace>
  <inkml:trace contextRef="#ctx0" brushRef="#br0" timeOffset="40190.828">17022 11260 673,'0'0'92,"148"-21"-36,-72 15-27,-4 3-22,-4 3-7,-6 0-82,-7 0-254</inkml:trace>
  <inkml:trace contextRef="#ctx0" brushRef="#br0" timeOffset="50758.5516">8132 13813 61,'105'-11'0,"-1"-8"-2,-1 1-57,-6-4 59,0 2 9,-6 1 6,-5 4 35,-9 3-43,-14 3 1,-10 1-4,-13 2 3,-10 0 9,-6 1 40,0 3-17,-5 1-17,1 1 32,0 0-45,-3 0-9,-3 0-1,1 0 1,-4 0-57,0 1 37,-1 1-4,-1 3-7,0-2 31,3 0 1,-3 1-1,3 0 2,1 1-2,-1-1-56,3 0-24,-3-2 50</inkml:trace>
  <inkml:trace contextRef="#ctx0" brushRef="#br0" timeOffset="51830.6062">9297 13841 1,'0'0'34,"0"0"54,0 0 0,-82 0 7,70 0-35,-1-2 0,8 2 13,2-3 1,2 1 30,1 0-10,0-1-21,5-4-27,24-2 3,16-2-4,22 0-2,21-1 12,23 2 9,21 0 3,13-1-13,11 0-7,-2 3-17,-9 2-1,-16 1 5,-25 5-21,-21 0-2,-20 0 3,-20 0-8,-13 0-3,-12 0-1,-9 0-1,-8 0 1,-1 0 0,0 0 4,0 0-3,0 0 2,0 0-1,-12-2 0,-6 0-3,2-2 0,-4 0 2,3 2-3,-1-3 0,1 3-1,4 1 2,2-1-1,3 1 0,0-1 0,0 1 0,0 1 0,3-1-1,1-1 1,0 2 0,0 0 0,3 0-1,-3 0 1,3 0 0,0 0-2,-1 0 2,-1 0-1,1 0 0,0 0 0,2 0 1,0 0-1,0 0 0,0 0 1,-3 0 0,3 0 0,0 0 0,0 0 0,0 0 0,0 0 0,0 0 0,0 0 0,0 0 0,0 0 0,0 0 0,0 0 0,0 0-1,0 0 1,0 0-1,0 0 0,0 0-1,0 0-1,0 0-2,0 0 0,0 0-1,0 0 4,0 0-4,0 0-5,0 0-9,0 0 4,0 0-8,0 0-14,0 4-13,0 4-6,-5 0-6,-1 3 8,-6 4-6,-5 2-23,-7 9-63,-5-2-90,-2-2-130</inkml:trace>
  <inkml:trace contextRef="#ctx0" brushRef="#br0" timeOffset="52797.5076">4834 15012 503,'0'0'5,"0"0"25,0 0 35,0 0-20,0 0 40,0 0 9,26-45-25,31 21 3,29-1 1,23-6-15,15 2-6,4 0 2,-1 4-12,-8 4-11,-12 4-3,-14 5 0,-14 2-14,-12 3 3,-10 4-6,-20 3 4,-13 0-10,-11 0 2,-8 0-7,-3 0 6,-2 0-4,0 0 0,0 0 1,0 0 3,0 0-3,0 0-3,0 0 6,0 0-6,0 0 2,0 0-1,-2 0 1,-3 0-2,1 0-3,-1 0-8,1 0-11,0 0-1,2 0-12,1 0-27,1 0-20,0 0 0,0 0-27,-3 9-8,0 8-35,0 1-38,-2 1-71</inkml:trace>
  <inkml:trace contextRef="#ctx0" brushRef="#br0" timeOffset="54721.6557">13915 16414 60,'0'0'0,"0"0"-60</inkml:trace>
  <inkml:trace contextRef="#ctx0" brushRef="#br0" timeOffset="57486.5671">14979 16661 86,'0'0'23,"0"0"-23,0 0-45,0 0-8,97-37 53,-81 28 61,1-2-16,2 2-25,6-2 5,2 3 7,6 2 30,-3-2 3,-5 2-2,-4 2-31,-2 3 10,-2-1-26,1 2-7,-1 0 0,5 0 6,0 0 10,0 0 4,1 0-1,4 0-4,2 0 0,10 0-5,1 0-2,4 0 2,2-1 27,-4-2 4,-1-2-8,-3 2-10,-1 0-5,2-3-9,1 2-4,0-2 3,5 2-5,1 1-4,1-2-5,0 2 13,-5 0 3,1 0-12,-2 1-4,-3 1-3,4 0 3,0 1 0,-2 0-1,0 0 0,-5 0 4,-3 0-3,-2 0 0,-1 0-2,-4-2 5,3 2-6,-1-2 7,1 2-7,2-2 0,1 1 0,2-1 14,3-2-8,-1 0 0,-2 1 0,1-1 0,-3 0-1,-1 4 0,-2 0 8,-4 0-5,0 0-6,1 0 1,2 0-3,1 0 2,6 0 1,-1 0-3,3 0 5,-1 0-3,-2 0 1,4 0-1,-4 0 2,3 0 1,-1 0-4,2 0 3,4-3 2,5 3-1,3-1 6,2-1-3,1 2 3,-4-3-4,-2 2 10,-6-4-10,-1 3-6,1-4 4,-1 2-5,0-1 0,1-3 1,-2 2 0,-3 1-1,3-4 1,2 6-2,-1-5 1,1 2 0,-4 1 2,-3-1-2,-6 2 2,-1 1-4,-8 2 4,-6 1-3,-6-2 2,-6 2-2,0 0 1,0 0-8,0 0-2,0-1-4,0 1 4,0 0-3,-6 0 10,-7 0 3,-5 0 0,-4 0 1,-3 0 1,-3 0-2,-6 0-3,-8 0 3,-9 0 0,-14-5 0,-14-7 0,-14-5-4,-22-2-8,-14 0-5,-13 2 7,-4 6 4,10 11 6,9 0-2,15 7 2,17 8 1,11-1-1,17-1 0,11-1-1,11-4-9,11-2-39,2-3-5,3-2 3,-6-1 14,-1 0 15,-3 0-1,-2 0 2,0 0 14,1 0 7,-3 0 3,3 0 16,5-1-9,4 1-6,7 0 5,2 0-3,8 0-4,3 0-1,6 0-1,5 0 0,0 0 2,0 0 16,12 0 8,16 0-17,12 0-7,17 0 2,12 0 0,10 0-3,5-5 7,4-2 2,1-1-6,-1-4-2,1 2-2,1-1 2,-5 1-2,-6 2 1,-6 1-2,-10 1 1,-7 2-13,-9 2-13,-4-2 26,-9 4 0,-6-1-3,1 1-5,-2 0 8,0 0-10,3 0-72,-4 0 60,1 0 22,2 0 0,0 0-11,0 0-21,0 0 32,3 0 0,1 0 0,3 1-32,3 1 32,3 0 0,6-2-21,3 0-12,4 0 33,0 0 18,0 0-13,2 0 43,-5 0-28,4 0-18,-4 2 3,1 1 6,0-1-8,0 3-3,-1-2-10,-2-1 10,-3 0 0,-5-2 2,0 1-2,-2-1 22,-1 0-22,0 0 1,1 2-1,1-1 10,1 2-10,-1-3 1,-4 1-1,-2-1 19,-4 2-17,-3-2 4,-2 3-1,-7 2 6,-4-2 5,0 1-15,-5 0 2,-1 2-2,3-1-2,-3-1 2,0 3-1,-2-6 1,-5 1-1,-2-2 5,0 0 8,0 0-2,0 0-5,0 0-4,-12 0-2,-8 0 7,-8-2 8,-5-6 4,0 3 1,1 1-1,5 1 0,9 3-13,9 0-3,6 0-1,3 0-2,0 0 22,9 0 19,13 0-19,7 0-12,0 0 12,3 0 3,-1 0 10,0-2-10,-2-1-12,-6 1-7,0-1-3,-7 1 1,-5 2-3,-2 0-1,-6 0-1,1 0 0,-4 0-9,0 0-5,0 0-11,0 0 2,0 0 7,0 0 10,-7 0 3,-3 0 3,-1 0 1,-1 0-1,5 0-2,1 0 1,3 0-1,3 0 1,0 0 1,0 0 1,0 0 1,0 0 1,0 0-3,0 0 1,0 0 0,0 0 2,0 0-2,0 0 0,0 0-1,0 0 1,0 0 4,0 0-3,0 0 1,0 0 2,0 0-1,0 0 5,0 0-5,6 0-2,1 0 1,-2 0 1,-1 0-1,-1 0 5,0 0-2,-2 0-2,2 0-2,1 0-1,-1 0-1,1 0 0,1 0-2,-1 0-10,0 0-28,-4 0-71,0 0-103,-4 0-182</inkml:trace>
  <inkml:trace contextRef="#ctx0" brushRef="#br0" timeOffset="84203.8417">19103 8730 1360,'0'0'0,"0"0"-6,0 0 6,0 0 37,58 94 8,-38-41-2,-4 3-29,-6 1-7,-2-2-5,-4-10-2,-2-6-1,-2-11-58,0-13-22,0-13-44,0-2 23,-7-30 79,-7-18-53,-2-17 75,-1-10 1,1-7 4,2 5 29,4 6 42,3 11-11,7 9-13,0 12 2,0 8-18,13 12-13,6 9 1,11 10-17,9 0-5,4 17-2,-7 15 1,-10 7-3,-17 6-7,-9 7 6,-9-2-3,-19-2-30,-7-4-18,-2-7-46,8-9 6,7-9 29,11-13 37,11-6 29,5-1 9,31-14 75,22-5-4,13 0 22,7 7-28,-5 7-13,-12 6-13,-10 3-11,-17 20-14,-12 8-8,-18 8-13,-4 7 6,-27 3-5,-27 1-2,-12-4-1,-13-6-36,-3-10-46,6-13 2,14-12-45,20-5-17,21-26 21,21-16-72,19-13-90</inkml:trace>
  <inkml:trace contextRef="#ctx0" brushRef="#br0" timeOffset="84572.0961">19613 8564 1313,'0'0'46,"0"0"-38,0 0 42,0 0-6,0 0-4,76 75 40,-52-16-34,-3 4-27,-6 0-6,-3-3-5,-3-2 0,-5 0-1,-2-5-7,-1-7 3,2-5-3,3-9 0,6-5 1,5-6-1,3-3 0,6-2 5,5-4-5,3-2 5,7-1-4,5-4 3,5-5-3,7 3 1,6-3-1,9 0-1,0-11-57,0-7-137,-13-2-200,-17-4-653</inkml:trace>
  <inkml:trace contextRef="#ctx0" brushRef="#br0" timeOffset="85022.3708">20480 8718 1363,'0'0'61,"0"0"-53,0 0 37,0 0 15,0 0-55,0 0 56,62 121-13,-47-47-36,-6-6-3,2-6-8,-1-6-1,-1-12 2,0-10-4,0-10-9,-3-10-30,-2-11-46,-4-3-8,0-17 51,0-19-35,-9-16-26,-12-18 50,-5-9 14,-2-11 10,5 5 31,11 9 1,12 10 64,0 11 6,21 8 27,13 9-27,10 13-7,8 18 2,6 7-20,3 36-13,-1 20-2,-8 13-4,-13 7-12,-14 0-6,-15 2-3,-10-2-5,0-7-1,-23-8 0,-13-14-1,-4-11-55,-2-15-52,-2-12-37,9-9-68,9-4-74,17-23-159</inkml:trace>
  <inkml:trace contextRef="#ctx0" brushRef="#br0" timeOffset="85292.1237">21661 8644 257,'0'0'1078,"36"-77"-1062,-35 55-2,-1 8 63,-33 14-38,-20 3-29,-17 31-3,-4 18-7,10 7-3,18 10-2,27-3 3,19-6 2,15-7 1,31-11 2,18-9 6,5-11-1,2-7-8,-2-5-7,-9-3-80,-4-7-151,-5 0-324</inkml:trace>
  <inkml:trace contextRef="#ctx0" brushRef="#br0" timeOffset="85808.73">20839 9568 1423,'0'0'84,"0"0"-62,0 0 49,0 0-48,0 0 12,27 95-5,-18-32-10,-1 0-13,-3-1-2,-1-7-5,1-10-10,3-7-67,2-16-107,5-14-108,0-8-112,5-22-111</inkml:trace>
  <inkml:trace contextRef="#ctx0" brushRef="#br0" timeOffset="85973.5396">21022 9828 435,'20'-75'344,"-3"4"-104,-3 13-31,-2 12-48,-5 18-36,-2 13-23,-1 12-43,-2 3-34,1 24-25,3 20 0,2 15 4,-1 8 3,-1-2-6,0-5 0,0-5-1,2-10-11,8-4-79,2-10-128,-2-11-128,-6-9-514</inkml:trace>
  <inkml:trace contextRef="#ctx0" brushRef="#br0" timeOffset="86266.7327">20610 9980 1465,'0'0'146,"0"0"-142,0 0 19,86 6 21,-41 27-9,-3 8-19,-4 2-9,5 1-2,1-1-4,0-9-1,0-4-9,0-9-9,1-11-1,6-10 10,1-10 9,7-24 0,0-14 2,2-10 3,-4-9-4,-10-2 7,-9-3-8,-13-1-2,-8 5 0,-10 13-119,-7 20-172,-6 19-366</inkml:trace>
  <inkml:trace contextRef="#ctx0" brushRef="#br0" timeOffset="87046.2811">20208 10607 993,'0'0'5,"-48"-118"6,13 68 55,-4 14 35,-4 19-24,0 17-60,1 12-17,6 34-6,12 17 4,16 17-1,10 10 3,40 4 1,21-7-1,12-12 21,0-16 10,-11-11-4,-15-12 28,-17-9-35,-17-7-14,-14-7-4,-1-6-1,-31-7-2,-17 0-31,-10-16-56,1-15-3,14-12 40,19-7 23,16-5 28,8 0 7,17 4 38,16 6 24,1 12-9,2 16-20,-2 14-15,-4 3-13,1 24-12,-1 15 1,-7 12 0,-2 5 1,-5-3 1,-1-6-3,0-10 0,1-12-11,3-16-16,5-9 0,2-12 22,4-18 5,-3-12 5,-5 1 1,-10 0 17,-6 5 8,-6 6 2,0 7-8,-7 9-10,-2 8 1,5 6-10,1 2-6,3 22-3,0 15 3,0 14 4,12 8 7,4 6 1,-2 0-6,1 2-2,-4-6-2,-2-4-4,5-9 1,-2-13-20,0-13-45,-1-10-30,-5-11-60,-2-3-43,2-15 11,-5-16-39,-1-6 109,0-8 88,0-4-122,0-4-43</inkml:trace>
  <inkml:trace contextRef="#ctx0" brushRef="#br0" timeOffset="87368.5534">20668 11056 88,'0'0'226,"0"-91"-24,0 56-15,0 8 0,10 10-47,1 9-20,6 8-17,6 4-62,5 23-20,4 11 19,-3 7-17,-6 3-9,-7 0-10,-7-4-2,-8-4-2,-1-12-1,0-10-59,-1-13-10,-7-5-24,1-19 86,3-17 8,4-10 5,0-3 25,0 4 38,14 2 0,3 10-17,-1 7-3,-1 10 4,-2 12-22,3 4-21,1 11-8,0 12-2,2 9 2,-4 2-1,-1 3 0,-2-2 0,1-1-80,4-7-76,6-9-183,4-10-509</inkml:trace>
  <inkml:trace contextRef="#ctx0" brushRef="#br0" timeOffset="88567.9686">21413 10873 1040,'0'0'25,"0"0"-12,0 0 41,0 0-22,-108-12-22,78 52-10,7 7-2,11 3-2,11-1 4,1-8-1,18-6 1,11-10-1,9-9 1,8-12 1,2-4 7,2-8 0,-2-20-2,1-14 1,-3-11 10,-4-9-5,-4-10-7,-5-7 15,-14-5 8,-18-8-1,-1-5-3,-29 15-15,-4 16 10,-5 27 28,5 25-12,0 14-33,-2 22-2,5 31-2,12 26-5,10 14 7,8 11-1,3-3 0,17-4 1,4-10 0,1-12-4,1-17-6,0-17-44,-4-19-5,-6-12 13,-4-10-6,-4-21 52,0-16 9,0-9 1,2-2 17,1 5 34,1 4-20,0 9 7,1 11-1,-2 7-22,0 9-6,6 3-19,1 7-9,0 14 9,-1 3-4,-6 2 4,-5 0-2,-3-2-1,-3-3-17,0-5-41,0-7-9,0-7 25,0-2-6,11-5 51,8-13 7,6-7-3,5 1 24,-2 1 20,0 8 1,-4 3 1,-3 10-27,-3 2-15,-3 0-8,-4 14-4,-4 7 4,-5 1-4,-2 3 2,0-4-19,-8-6-16,2-6-42,2-6-8,4-3-7,0-5 79,7-12 9,11 0 6,0 2 28,0 1 24,-5 5-18,-1 7-13,-4 2-21,-1 0-2,1 8-10,0 5 12,0 1 1,1-3 4,4-4-2,1-4-2,7-3 2,-3 0 4,-1-2-1,-6-7-4,-5-3 2,-6-1 3,0-1-7,-6 0-41,-10 0-4,1 0-17,6 0 29,7 0 18,2 1 15,17 3 8,14 2 38,4 5 25,-2 3 13,-1 0-35,-7 10-32,-7 9 4,-5 3-20,-4 0 2,-6 1 1,0 0-4,-1-2 0,-2-6-1,1-4-3,-1-6 2,4-5 2,0 0 7,6-17 11,5-9-12,6-7 7,4 0 18,1 7 21,-2 5-4,1 12-9,-4 9-18,-2 0-14,-4 17-7,-4 11-4,-4 4 2,-3 1 1,0-1-37,2-6-65,3-6-62,-1-3-106,4-12-254</inkml:trace>
  <inkml:trace contextRef="#ctx0" brushRef="#br0" timeOffset="90233.8544">23078 11001 364,'0'0'400,"0"0"-265,0 0 39,0 0-44,0 0-72,0 0-35,7 35 14,-2-6 2,0 2-21,-4-4-13,-1-2 3,0-5-5,0-6-3,0-7-13,-1-7-39,-2 0 15,0-15 36,3-12-8,0-6 9,3-5 2,16 2 21,5 2 7,-2 5 10,-1 7-6,-5 10 11,-5 7-9,-2 5-12,1 0-24,1 17-7,-1 6 7,0 8 2,-5 3-1,-4-1 3,-1 1-8,0-5-20,0-6-40,-1-11-5,1-6-20,0-6-19,0-8 79,4-17 29,12-7 7,3-7 29,-2 0 2,0 1 11,-2 4-10,-5 11-11,-3 6 8,-3 10-11,-4 7-13,0 0-12,2 8-16,1 14 16,2 7-2,4 2 2,2-2-53,5-2-21,2-6 29,4-8-2,4-8-12,1-5 22,-1-5 37,-4-15 3,-6-2 11,-3-1 24,-6 7 3,-6 5 10,-1 6-22,0 5-29,0 0-7,0 17-7,-2 7 12,2 1-1,0-2 3,14-3-2,8-7 1,4-4 2,6-9 9,-2 0-4,-3-5 7,-6-12-3,-3-5 0,-12-2-3,-6-1-3,-4-3-4,-22 1-23,-8 1-39,-1 6-32,2 7 36,8 7 37,9 5 21,10 0 3,6 1 21,3-7 34,25-2 31,18-10 4,17-10-44,11-5-8,8-2-11,-8-1-2,-12 2 1,-17 8-5,-15 0 2,-17 4 1,-10 1-4,-3 2-1,-16 4-14,-20 8-8,-10 8 1,-1 7-1,4 24 0,10 10-2,15 13 0,11 7 1,7 3 1,0-1 0,16-4 2,7-4-4,4-7-58,5-9-227,-4-10 27,-8-13-719</inkml:trace>
  <inkml:trace contextRef="#ctx0" brushRef="#br0" timeOffset="90933.6763">23953 10901 1057,'0'0'32,"0"0"-23,0 0 9,0 0-15,0 0-2,0 0-1,0 0-3,36-38 3,-19 38 9,-1 0 14,-5 0 6,0 0 5,-3 5-19,-2 7-11,0 5 6,2 4 10,0 0-6,3-2 7,1-2-12,-2-3 6,-1-8 4,-4-3-9,-2-3-2,0 0 0,1 0 8,2-4 10,0-11-21,0-2-3,0 2-2,0 3-2,-5 0-2,-1 6 1,0-1-5,0 3-4,0 1 4,-5 1 0,-1 2 5,0 0-3,-2 0 5,0 0 1,0 13 2,5 6 3,3 3 1,0 1 4,6-2 3,15-2-3,5-7 6,0-3-1,-5-6 4,0-3-11,-10 0 1,-2 0-3,-4-13 5,-1-5-3,1-7-8,1-1-2,6-1-1,3 2 0,7 2 2,5 6 1,1 5 9,3 11 18,1 1-1,-2 13-1,-2 16-17,-9 4 2,-8 6-5,-8 1-2,-3-5-1,-8-3 0,-11-11-2,5-11 0,1-10 1,4 0 6,5-17 16,4-12-14,0-11-9,12-9-5,6-5-26,-5-8-131,-13-1-187,-9 5-612</inkml:trace>
  <inkml:trace contextRef="#ctx0" brushRef="#br0" timeOffset="91524.1623">21906 11615 982,'0'0'137,"0"0"9,0 0-68,0 0-63,0 0-1,-11 87 8,25-42-11,2-4-7,-1-3-4,1-9-10,-2-8-42,-1-10 1,-1-11-61,6 0 101,2-20 11,5-8 14,2-1 6,-5 4 43,-3 8 3,-8 7-27,-4 10-15,-2 0-24,-1 5-4,6 10 4,4 4 2,2 2-2,4-5 0,4-3 6,6-5-4,-4-8 2,-1 0 0,-6 0 2,-3-14 7,-5-4 16,-8-5 3,-3-3 2,-5-5-21,-17 0-8,-1 1-5,2 5-17,8 5-40,6 12-58,7 5-196,0 3-419</inkml:trace>
  <inkml:trace contextRef="#ctx0" brushRef="#br0" timeOffset="91690.8865">22505 11701 1441,'0'0'48,"0"0"4,0 0 2,0 0-3,0 0-16,27 99-20,-27-66-12,0-2-3,0-4-61,0-7-137,8-13-171</inkml:trace>
  <inkml:trace contextRef="#ctx0" brushRef="#br0" timeOffset="91872.5488">22526 11398 1038,'0'0'366,"0"0"-361,0 0 22,0 0-27,0 0-3,0 0-4,-9 20-36,12 7-193,15-1-236</inkml:trace>
  <inkml:trace contextRef="#ctx0" brushRef="#br0" timeOffset="92043.2492">22769 11576 1437,'0'0'32,"0"0"-21,0 0 24,26 100 25,-26-46-27,0 1-26,0-9-7,4-2-1,3-11-67,0-8-67,-3-8-51,-4-12-113,0-5-162</inkml:trace>
  <inkml:trace contextRef="#ctx0" brushRef="#br0" timeOffset="92416.8221">22811 11811 577,'0'0'145,"47"-76"-53,-18 37 3,0-2-41,-1 1-8,-4-2-12,-4 0-5,-6 4-17,-9 3 6,-5 5 5,0 7 8,0 8 10,-5 6 9,-1 6-7,-2 3 3,1 10-40,-4 19-4,3 15-2,0 6 4,1 3-3,4-2-1,3-7-2,0-10-18,0-11-21,0-7-26,16-9 20,5-7 33,8 0 14,8-14 6,1-7-2,6-4 14,-3 5 55,-6 5 5,-7 11-23,-4 4-3,-10 12-26,-4 18-3,-6 10 7,-4 6-19,-5 7-4,-17 5-7,-7 0-87,-8-1-132,-7-10-328</inkml:trace>
  <inkml:trace contextRef="#ctx0" brushRef="#br0" timeOffset="92933.6502">20867 12660 968,'0'0'91,"0"0"-67,42 88 124,-13-35-60,-5 3-29,-5-5-19,-8 0-28,-4-6-10,-7-6-2,0-10-31,0-11-75,0-13-75,-8-5 24,2-22 39,0-14 2,2-12 116,4-10 30,0-9 53,-1-5-13,-1 4-8,2 8-4,0 16 41,0 10-34,0 10 10,0 7-34,3 9-15,0 7-10,3 1-16,1 4-13,4 15 7,0 5-70,-3 5-91,-7 1-69,-1-1-162</inkml:trace>
  <inkml:trace contextRef="#ctx0" brushRef="#br0" timeOffset="93132.8304">20769 12551 963,'0'0'107,"0"0"-13,88-59 10,-49 49-53,1 9-14,2 1-19,-2 1-18,-3 18 0,-5 6-122,-14 2-143,-15 3-375</inkml:trace>
  <inkml:trace contextRef="#ctx0" brushRef="#br0" timeOffset="93940.3811">20701 13188 1160,'0'0'127,"0"0"-104,0 0 51,0 0-26,114-29-15,-69 16-8,-3 1-25,-3 1-6,-1-2-2,-2 2-39,-2-4-9,-1 3-40,-3-5 23,-9 3 56,-3-1 17,-6 5 4,-6 3 2,-2 4 29,-2 3 30,-1 0-41,1 1-23,-1 16 6,-1 5 2,0 5-3,-1 4-4,-11-2-1,2-3-1,2-6-45,5-8-38,3-7 14,0-5-7,0 0 54,12-15 22,6-11 18,6-3 17,1-2 42,2 3-2,-5 2-14,1 8 2,-5 7-22,-5 5-9,-4 4-20,-2 2-12,-1 3-9,2 16 9,-1 9 0,2 2 1,-1 2-1,2-1-10,5-2-36,3-6-31,4-5-66,3-8-13,1-8-75,-3-2 40,-1-6 81,1-18 110,1-7 14,-1-9 71,-2-6 30,-5 0-9,-7 2-21,-6 5-26,-3 8 2,0 6 20,0 11-23,-4 7-8,-3 6-23,0 1 3,-1 16-26,3 18 1,2 9 7,3 8-8,0 0 0,0 0-2,3-8-2,9-8 0,6-9-5,7-14-36,5-10 23,4-2 14,2-18 4,1-16 7,-5-8 4,-6-8 27,-6-5 11,-7-1-7,-6 3-21,-4 3-11,-3 10-8,0 13-2,0 12-9,0 15-72,0 0-99,-7 26-251,-5 11 16</inkml:trace>
  <inkml:trace contextRef="#ctx0" brushRef="#br0" timeOffset="94441.5697">22044 13062 821,'0'0'162,"90"-36"-77,-57 19 59,-14 1-43,-8 3-37,-9 1-11,-2 0-28,-12 1-25,-12 3-3,-7 2-2,1 6 0,4 0-21,6 0 5,10 13 8,8 6-12,2 2 12,0 4-6,15 3-7,5-2-39,2 0-16,1-7-1,3-6 18,1-6-38,0-7 0,1 0-5,-2-12 20,-1-8 87,-1-4 9,0-2 39,1 2 44,-3 2-2,-2 5-18,-1 5-12,-5 5-19,-1 6-4,-1 1-4,6 0-15,0 17 0,1 5-3,-1 5-8,-7 5-1,-5 0-5,-5-2-1,-1-5-1,0-6-100,-1-10 99,-5-9-22,1 0 24,2-17 20,0-10 13,3-10 23,0-7-10,8-7-14,8-7-28,8-5-4,7-3-32,5-1-121,7 8-100,-1 6-54</inkml:trace>
  <inkml:trace contextRef="#ctx0" brushRef="#br0" timeOffset="94601.6969">22835 12505 562,'0'0'118,"0"0"-3,0 0 67,13 107-70,-3-46 2,1 4-33,-2 0-43,-1-4-28,-4-8 4,2-9-9,-5-8-5,-1-9-9,0-10-159,0-10-258</inkml:trace>
  <inkml:trace contextRef="#ctx0" brushRef="#br0" timeOffset="94751.0829">22866 12878 1186,'0'0'0,"122"-36"-47,-62 33 10,-9 3-106,-5 0-134,-8 0-321</inkml:trace>
  <inkml:trace contextRef="#ctx0" brushRef="#br0" timeOffset="95184.3376">23244 12791 862,'0'0'57,"0"0"-12,0 0-19,0 0-18,0 0 10,-81 73-13,78-37-5,3-3 1,4-5-1,13-6 0,5-5-8,2-11-1,0-6 0,3 0-4,-5-16-7,-1-9-15,-4-6 3,-3-6 32,2-3 11,-2 1 22,-2 4 14,1 7 1,-3 11 18,-5 10-4,3 7-15,4 0-38,5 21-4,5 11-1,-1 5 1,-5 1 0,-4-1-2,-11-2-2,-1-1 0,-1-6 2,-14-7-3,1-9-9,1-12 9,6-2 4,4-22 16,3-12 8,1-10 40,21-6 0,8-5-6,5 0-15,-1 7-21,-1 16-26,-3 17-5,-7 17-63,-7 20-169,-8 16-316</inkml:trace>
  <inkml:trace contextRef="#ctx0" brushRef="#br0" timeOffset="95455.2203">22638 13392 1424,'0'0'54,"155"-68"-49,-67 37 69,-3 6-26,-1 4-19,-11 8-21,-6 6-8,-7 6-20,-14 1-78,-12 8-91,-15 9-195,-19 3-406</inkml:trace>
  <inkml:trace contextRef="#ctx0" brushRef="#br0" timeOffset="95568.989">22939 13539 1160,'94'-39'91,"24"6"-91,21 5-65,4 0-239</inkml:trace>
  <inkml:trace contextRef="#ctx0" brushRef="#br0" timeOffset="102279.5258">20238 12712 775,'0'0'12,"81"160"44,-35-52-9,-8 2-24,-10 2-3,-12-3-10,-9-12-5,-5-9-1,-2-16-3,3-17-1,6-18-1,1-17-46,6-13-37,3-7-68,-1-12-68,-4-20-229</inkml:trace>
  <inkml:trace contextRef="#ctx0" brushRef="#br0" timeOffset="103780.3668">20186 12598 179,'0'0'5,"0"0"-5,-43-89 45,37 69 14,3 3 25,3 3 22,0 6-77,0 4 6,0 1-17,0 1-3,0 0 5,0 1-5,0-1 4,0 0 8,0-1-2,0 2 9,1-3-17,7-1-13,2-2 4,6-2-6,1 1 1,-2 0-2,0 2 7,3-4-2,5 3 9,10-1 2,12 0-3,13-1 3,19 3 6,18-3 5,11 2-10,12 0 11,4-3 7,7-1 4,4-2-11,8-3-7,-1 4 6,3-3-7,-2 3-10,-3 0-6,3 2-1,0 2 2,-6 5 12,-6 3-14,-5 0-2,-8 0 0,-8 6-2,-8-5 0,-4-1-2,-5 0 0,-4-10 0,-4-1 2,-7-2 0,-5 4 1,-5-2-1,-6 0-2,-4 0 0,-4-1-4,-7 0-9,-5 0 15,-10 2 3,-10 3-2,-8 5 0,-6 2-2,-1 0-5,-2 0 1,-3 5-4,0 3 2,0 0-4,0-1 11,0 0 8,0-1-5,0 4-1,0 2 5,0 2 0,0 5-1,0 4 12,4 2-3,0 3-8,1 6 14,1 7-11,5 12-5,6 11 25,7 21-22,7 20 10,7 13 1,2 10-4,0 1 6,-2-12-11,-12-8-7,-5-14 8,-6-11-3,-1-11 0,-2-9-3,3-9-1,-2-9-1,-4-7-1,0-9-2,-3-7 0,-3-7 1,0-8-1,-2-3 1,0-3 0,1-2-1,-2 0 1,0 0 2,0 0-2,0 0 1,0 0 0,0 0 0,0 0 0,0 0-1,0 0 2,-6 3-2,-10-2 0,-11 3 4,-12 1 0,-20 0-3,-27 1 0,-27 2-2,-40 4 0,-37 3-2,-35 2-2,-38 5-23,-12-1-19,-2-4 3,12-3 12,25-11 10,18-3 1,21 0 8,27 0 12,24 0 9,26 0 17,14 0 2,15 0-15,8 3-5,6 10-8,11 0 1,10-1 0,15 0-1,11-1 1,13-2 0,10-2 0,3-3-1,6-1-5,2 0 0,0 1 1,0 0 4,0-1-2,0 1 2,5-2 6,2 3-1,2-1-2,-1-2 1,-2-1-4,4 0 3,-3 1-2,1-2 0,1 0 0,-3 0 0,1 0 0,-2 1 1,-1-1-1,1 0 1,-2 0 0,3 0 0,-2 0-2,2 0 0,0 0 0,0 0 0,-1 0 0,3 0 0,-2 0-2,1 0 1,-3 0-23,1 0-26,5 0-26,0 0-57,8 0-164,2 0-192</inkml:trace>
  <inkml:trace contextRef="#ctx0" brushRef="#br0" timeOffset="104725.1245">21760 14984 1038,'0'0'330,"0"0"-292,41 91-38,6-4 90,6 21-4,-8 8-6,-5-1-33,-7-5-27,-3-6-10,-3-9-3,-2-11 0,-1-8-6,-2-10 0,-2-12-1,-1-15-6,-4-14-27,-4-12-21,-4-10-47,1-3-49,0-16-39,1-17-55,3-12-188</inkml:trace>
  <inkml:trace contextRef="#ctx0" brushRef="#br0" timeOffset="105182.1009">22270 15378 900,'0'0'189,"0"0"-152,0 0-24,0 0 82,61 97 4,-30-50-30,-1 5-19,-5-3-33,-6-6-7,-3-7-8,-6-9-2,-1-7-26,-3-8-52,-3-7-26,-3-5-65,0 0-5,0-11 29,0-10-60,-9-1 112,-4-4 91,5 3 2,1 2 46,0 2 10,2 7 20,2 5 15,3 1 2,0 4 16,0 2-20,25-1-11,20-1 12,23-4 10,20-4-37,9-1-31,3-3-15,-6 1-17,-10 2-36,-13-1-160,-15 0-374</inkml:trace>
  <inkml:trace contextRef="#ctx0" brushRef="#br0" timeOffset="105769.6309">22068 15698 693,'0'0'198,"0"0"-147,0 0 36,0 0 15,-95-27 2,65 27-25,-10 0-49,-11 0-30,-7 12 2,-3 0-2,4-3 2,6-1 3,11-4-4,16-2 0,11-1 1,8-1 1,5 0 9,0 0-10,0 0 0,0 0 4,0-1-2,1-2-4,7-3-5,2 2-34,2-1-20,3 0-15,-1 3 15,1 0 7,-3 2-1,-2 0 2,0 0-6,0 0-45,-1 0-64,4 0-89</inkml:trace>
  <inkml:trace contextRef="#ctx0" brushRef="#br0" timeOffset="111986.3282">21600 15698 680,'0'0'73,"0"0"-51,0 0 27,0 0 7,0 0 33,0 0-10,0 0-47,0-50 10,0 39 11,-3-3 15,0-1-20,-2-2-2,1-1-10,0-3-4,-3-7-5,3-1 8,-2-5-10,-3-8 4,0-6-10,2-3 2,-2-7-2,0-7 1,-2-3-5,1-3 1,-6 0-1,0 5-8,-3 8-6,-1 4 4,-3 3-3,-1 5-2,-1-1 0,3 7 0,1 4-1,4 5 0,3 5 1,1 1 0,4 4 0,0 3 1,4 1-2,1 2 2,1-3-2,3 1 1,0-2 0,0-4 2,0 1-1,0-1-2,0 1 3,0 5-2,0 0 2,0 5-2,0 2 1,0-1 0,0 1 0,0-4-1,0 0 1,-3-2-2,-1 1 5,-1 1-6,1 1 2,2 4-1,1 2 1,1 4 0,-3 3 2,2 0-4,1 0 0,-2 0-3,2 0-3,0 0 6,0-1-13,0 1 3,-3-2 9,-1-4-14,-4-2-11,0 1-13,-3-3 8,3 7 8,2-1 7,2-1 0,1 3 2,-1-1 13,1 0 3,-2 0 2,0 0-2,1-4 1,-2 0-1,-1 1 0,-4-3-10,2 3-2,-3-1 7,3 0-2,3 4 6,2 0 0,1 2 0,3 1 1,0 0 0,0 0 0,0 0 0,0-2 1,0 1-1,0-1 0,0 0 0,-2 2 0,1 0-14,-3 0-73,-4 0-58,-1 0-22,-7 0-34,4 0-19,-6 5-136</inkml:trace>
  <inkml:trace contextRef="#ctx0" brushRef="#br0" timeOffset="113200.237">23111 15411 485,'0'0'30,"0"0"-14,0 0 12,0 0 38,0 0 35,0 0-25,15 47-44,-15-38 3,0-3 34,0-2-9,0 0-6,0-2-10,0-1 3,0-1 3,0 0 12,1 0-6,-1 0-10,0 0-5,0 0-35,0 0 37,0 0 6,0-9-17,0-5-6,0-6-2,0-8 2,0-6 4,0-4-8,0-5-4,-3-4 1,-3-5-9,-1-9 1,-6-11-5,-6-10-3,-6-8-1,-2-7 2,-4 2-3,1 1-1,2 0 0,0 11 2,5 9 2,5 3-3,0 6 5,3 4-4,1-1 0,0 4-1,-5 2 1,2-2 0,-6 7-1,0 6 0,2 8-1,8 12 1,0 7-1,5 1 1,2 8 0,0 1-1,4 2 0,1 3 0,1 2 0,0-1-4,-2 2 4,2 0-1,-1 0 0,1 0 1,0 0 0,0 0-3,0 0 2,0 0 0,0 0 0,0 0-4,0 0 2,0 0-13,0 0-4,0 0-28,0 0-51,0 0-59,0 9-72,1 7-48,-1 5-105</inkml:trace>
  <inkml:trace contextRef="#ctx0" brushRef="#br0" timeOffset="114159.3916">21199 12355 506,'0'0'175,"0"0"-127,0 0-19,0 0 22,0 0 17,0 0 17,0-18-33,0 10-33,-5-1 0,-2-1 10,-2-4 6,-2-2-17,0 0 12,0-4-18,-3-3 9,0-4 6,-3-4 0,-1-2 35,1-5-8,-2-3-46,-1-5 2,-4-4 25,0 0-23,-2 5-7,3 4 3,0 7-5,1 3 0,5 2-2,3 6 1,5 7 0,4 9 0,2 4-2,2 3-9,1 0-45,0 17-129,16 6-15,8 4-104,1-5-14</inkml:trace>
  <inkml:trace contextRef="#ctx0" brushRef="#br0" timeOffset="138085.7798">22225 11673 1086,'0'0'78,"0"0"-75,0 0 0,0 0 53,29 112 47,-10-66-55,0 6-30,-1 0-15,3 2-3,0-4-31,1-4-23,-1-2-110,0-16-199</inkml:trace>
  <inkml:trace contextRef="#ctx0" brushRef="#br0" timeOffset="140876.3794">19309 10076 116,'0'0'70,"0"0"-70,0 0-31,0 0 31,0 0 18,0 0 31,-26-29-34,25 25-14,1 1 3,0 1 2,0 1-6,0-2-11,0 0-3,0-2 3,9 2-14,3-3 18,6-2-7,7-4-93</inkml:trace>
  <inkml:trace contextRef="#ctx0" brushRef="#br0" timeOffset="141037.5316">19620 9890 93,'0'0'42,"0"0"-5,0 0-21,0 0-12,0 0 2,0 0 48,37-12-38,-37 12-16,0 0-1,0 0-4,-2 0-3,-10 0-20,-4 3-56,-1 1-58</inkml:trace>
  <inkml:trace contextRef="#ctx0" brushRef="#br0" timeOffset="144787.4719">19313 9982 50,'0'0'25,"0"0"-2,0 0 2,0 0 47,0 0-23,0 0 25,47 3-11,-11-2-16,8 3-13,1 0 2,6 2-7,7 1-9,5 0-9,10 0-8,1 3 11,0-3 0,1 2 5,0 0 9,4-1 0,0 0 7,3-1-17,-6-2-14,-1-3 7,0-1-11,0 1 2,0-1 1,-5 1-2,-8-2-1,-3 0 1,-2 0-1,2 0 1,2 0 0,3 0-2,2 0-1,-2 0-4,2-3-3,1 0-4,4-4 13,3 0 0,1 0 0,-3-1-18,-6 1 16,0 2 2,0 0 0,3 5 0,-1-2-9,2 2 9,4 0 0,1-1 0,4 0 0,-3-1-21,0-1 19,-4-2 2,-1 0 6,8 3-5,2-1 4,0 3-2,-3 0 13,-3-2-5,-2 2-5,0-3-2,1-1-2,-2 1 0,1 0 2,-6-1-3,-3-1 1,1 0 8,0 1 3,1 2-3,7-1-10,5 2 1,7 1 0,4-2 0,1 2 2,-10 0-2,-8 0 5,-9 0 3,-1 0-2,-2 0-7,-2 0 3,-2 0-3,-5 0 1,-7 0 0,-4 0 0,-3 0 2,-10 0-3,-5 0 4,-7 0 4,-1 0-2,-1 0-5,-3 0-1,1 0 0,2 0-1,-2 0 1,1 2 0,-2-1 3,-2 1-2,-4-1 1,-2 0 1,-1 0 0,0-1 3,3 3-3,3 0-1,0 2-1,2 1 0,3 3 0,-3 2-1,-1 2 3,-1-1 0,0 3-2,-2 2 2,0 4 2,-2 1-3,1 7-1,2 1 2,2 6 1,2 5-3,-1 4-1,0 7 2,-2 3 2,-2 4-1,1-1-1,-2-1 2,1-2-1,3 1-3,2 3 0,-1 3 0,4 6 0,-4 3 0,2 1-1,0 0-5,-3-1 4,1 0-6,-2-2 1,0 1-2,1 3 6,1-1-17,0 3 0,-1 0 3,6-1 10,1 2-6,2 1 13,1-1 0,-2-4 0,-1-5 0,-5-2-9,4-2 8,-7-3 0,4 0 1,-1-6 0,-2-4-1,-3-5-12,-3-3 2,1 0-42,-1 5 53,-1 2 16,2 0-16,-3 0 3,0-1 4,0-3-7,0 0-55,0-4 33,0-3 20,-4-4-34,-4-3 3,-1-2 6,3-5-46,1-3 40,0 0 33,1 0 3,3-1-3,1 6 0,0-2 0,0 8-2,0-3 1,0 2-95,1-1 93,4-4 3,2 1-3,-4-2-52,-1-4 55,-2 0 48,0 1-23,0-5-9,0 2-11,0-4 0,0-1-2,0-3 1,0 0-2,0 1-1,-2 0 2,-6 1 8,-3-2 0,-2 0-4,-5 0 5,-3-1 15,0 0-19,-2-3 0,0 0-7,-1 1-2,4 0 1,3-2 0,1 3 0,3-3 1,-2 3 2,-1-3 0,-1 0 14,-5 2-1,-3-4-5,-5 1-5,-4 0 3,-5 1 14,-6 0-1,-1 1 9,4 0 7,3 3-38,5 0-10,3 0-35,2-1 26,-2-1 17,0 1 2,-5-1-1,-9-5 1,-1 5-3,-9-2 3,-2 0 3,1 2 5,0 5-1,4-2-7,-3 1-17,-3 0-8,-4-3 12,-3 0-13,-3-2 6,-8 3 13,-7-3 5,-6 3 2,-2-3-10,1 4 6,6-3-46,3 3-44,5 0 6,7 1 44,3-2 44,2-3 44,-6 0 36,-9-5-21,-13-2-31,-16 0-6,-4 0 19,-4 0 16,6 0 35,11 3-28,13-1-37,14 1-26,5-3 5,1 1 4,1 2 43,-2 3-5,-5 3-16,-6 6-13,-3-1-2,-5 3 6,3-3 2,-1 1-4,5-1-19,4 1 1,4-5-3,3 1-5,6-5-11,4 1-4,6-2 10,6 0 9,-1 2 0,1-2 1,1-1-4,-2 1 0,2-1 0,2-2-5,7 1-8,9-3-12,9 0-11,5 0-44,7 0 16,-2-1 35,2-4 23,0 2 6,-1 1 4,-5 2 0,-4 0-3,-7 0-6,-2 0-2,1 0-7,-3 0 3,2 0 5,4-3 10,3-5 12,2-3 13,4-1 6,-6-2 13,3 0-7,-5-4-13,1-1 6,1 1-8,2 0-3,-1 1 6,1 1 3,1 2-7,-1 2 2,1 1-3,-3 1-7,0 0-4,-3 3 11,2 4 4,-4 3-12,4 0-6,-2 0-3,3 0-2,3 3 0,2 4 0,-2 3 2,1 2-2,-3 2-1,-3 6-4,2 0 3,-1-2-11,4-1-8,2-4 6,4-5 10,4 0 2,0-5-4,2 0 4,2-2-6,1 1 3,0-2 4,0 0 1,0 0 2,0-2-2,0-12-1,0-4-15,0-4 16,7-8 2,-2-4 0,1-5 1,-4-6 2,-2-5 0,0-3-3,0-6 1,-13 3 0,-6-7-1,0 1 12,-4-2 11,4 1-7,5 0 14,1-2 0,3-2-9,1-7-13,-2-3 2,2-5-10,0-3-1,2-2 0,3-7 1,2-1-2,2 0 0,0 5-1,3 9 1,9 4 1,1 4-1,-1 1 0,-3 6 0,-1-5 2,-2 2-2,1 1-3,-3 3 1,1 6-6,-2 4-2,-1 5 2,-2 1 3,0-1 3,0 3-3,-14 0 4,-5-1 1,-2 3 1,1-5-1,0-5 2,-1-3-1,1-2-1,-1 2 0,2 1 2,1 4 0,0 2-1,-2 4 2,1 2 3,-2 6-1,1 2-3,-1 3-2,0 0 1,0 2 0,1 2 1,1 6 1,6 6 1,1 1-1,4 2-1,2 2 3,2-3-4,1 4 0,-1-2 0,1-1-1,-3 0 1,-3-2-1,1-3 2,-2-5-2,-2 1 0,6-2 2,-4 6 10,2 0-9,5 3 1,0 4-2,3 0-1,0 1 1,0-2-2,-2 3 0,1 2 2,1 1 0,0 4 0,0 3-2,0 0 3,0 1-3,0 0 0,0 0-1,0-2-4,0 2 0,0-1 5,0-4 0,0 0 9,0-1-9,0-5 1,1 5 0,1-1 1,-2-2 0,0 5 0,0-3 0,0 0-1,0 2 0,0-1-1,0-1 0,0-3 0,0-6 0,0-6 0,0-1 0,0 1-5,0 5 3,0 6 2,0 3 3,0 2-3,0 4-1,0 1-1,0-1 2,0 1 0,0-1 0,0 1 1,0-1 0,0 1-1,0 1 0,0 0-2,0 0 1,0 0 0,0 0-1,0 0 1,0 0 1,0 0 0,0 0 1,0 0-1,0 0 0,0 0 1,0 0-1,0 0 0,0 0-1,0 0 0,0 0-2,0 0-9,4 0-14,-1 0 6,-1 0 9,0 0-21,-1 0-66,-1 0-121,0 0-108</inkml:trace>
  <inkml:trace contextRef="#ctx0" brushRef="#br0" timeOffset="178636.6418">19120 9986 801,'0'0'28,"0"0"-2,0 0-10,0 0 31,0 0-11,0 0 3,0 0-16,0 0 0,22 38 4,-19-12-8,1 3 16,-2 2-7,2 2 11,2 2-4,-2 2-9,1 1-8,-2 3-3,-1 3 0,4 2 7,-3 0-10,4 2-3,-1 0-6,-2-1 13,4-1-9,-3 4-4,2-4 5,-4 3-3,-1 3 0,3 0 8,-2-1 0,2 2 8,-2-3-10,0 1 0,4-1-1,-4 3-5,2 0 4,-2 0-3,-2 0-1,-1 1-1,0 2 0,0 6 6,0 0 2,0 1-2,-3-5-5,-2-1-3,1 0 1,1-1 1,-1-3 0,4-2-2,0 0 2,0-1-2,0-3 1,0-1-1,0 0-1,-2 0 1,-2 1-2,-2 3 1,-1 0 2,2-3-2,-1-2 3,3-5-2,-2 1 0,2 1-1,-1 0 1,-2 2 0,1 1-1,-2-4 0,0 0-1,2 1 1,-1-1-1,0 1 0,0-3 0,3-2 1,2-2-1,1-3 0,0-4 0,0 1 0,0-3 0,0 0 0,0 6 0,0 2 0,0 3 0,-3-1-1,0-2 1,1-4 0,1 3 0,1-1 0,-2 3-2,0 2 0,1 3 1,0-2-2,-1 1-7,1 3 5,-1-2 0,1 1-21,-2-3 21,2-4 5,1-3 0,0-2 0,0-7 0,0-3 0,0-4 0,0-7 0,0-2 0,0-3-1,7 1 1,-2-1 0,3-2 1,-2 1-1,3-2 0,-3 0 0,2 0 1,1 0-1,2 0 0,2 0 1,7 0-1,0 0 0,10 0 0,8 0 1,7 0-1,6 0 0,4 0 1,0 0-1,2 4 0,-3 1 0,-2 1 0,0 1 1,1 0-1,3-1 1,-1-2 1,5-3-2,-4-1 4,5 0 0,8 0-4,1 0 1,2 2-1,-1-2 0,1 0-1,3 0-1,5 0 2,-1 0 0,3 0 0,2 0 2,-4-3-2,5 1 0,0 1 3,-1 0-3,1 1 4,0 0-3,4 0 0,-1 0 0,2-2-1,-1-2 0,-1-1-2,0 0 1,3 0 1,-1-2 1,-1 3 4,2-1-3,0 1 1,-3 0 2,-2 1-1,0 0 3,3 2-2,2-2-5,0-2 0,-4 3 0,-2-3-1,-2 4 1,-3-1 1,0 2 1,-4 0 1,2 0-2,-3 0-1,2 0 2,-6 0-1,-3 0 1,-9 0 1,-7 0-3,-3 2 2,-2 2-2,2-1 1,2-2-1,-5 2 0,-2-3-2,-5 2 2,-6 1-1,0-2 1,0 0-1,-2-1 0,0 0 1,3 0-1,-5 0 1,3 0 0,-1 0 0,-1 0 0,-3-1 0,-4 0 0,-5-2 0,-7 1 0,-5 2 0,0 0 3,-5 0-3,2 0-2,-1 0 2,3-3 0,0 3-1,1-1-1,0 0 0,0 1 2,1 0-1,-3-2 0,1-1 0,1 2 0,1-2 1,1 0 0,0 0 0,-1 1 1,1-3-1,3 3 0,-1-3 0,2 0 0,-1-1 0,0 2 0,1 0 0,-2-1 1,1 2-2,2-2 2,1 0-1,0 1 0,0-4 0,-2 2 0,3 0 2,-4 1-2,0 1 1,1-1 0,-5 2-1,1-1 1,-5 3-1,0-1 1,0-2 0,0 3 4,1-1-3,-1-1-1,2-1 0,1 1 3,-3-3-4,3 0 1,0 1 0,-2-4 5,-1-1 2,2 0 3,-1 3 3,-2 0-7,0-1-6,0 1 5,-1-5 7,-1 1-5,0-1-8,2-6 3,0 3-5,-1-4 5,1 0-3,-1-2 1,-1-4 2,0-2-3,0-2-4,0-2 4,0-8 0,0 0-1,0-4 0,0 3 1,0 0 1,0-1-1,0-2 0,0-1 1,0-1-1,2-5 0,-1-5-2,1-4 1,-1-10 0,-1-7-2,0-11 1,0-8-3,0-6-5,-10 0 7,-5 9 2,0 5-7,4 12 0,4 5 8,4-2 0,3-3-1,0-4-2,0 1-1,6 2 3,-2 1 1,-2-3-4,-2 0-3,0-1-4,0 6 8,0 7 0,0 10 0,6 7 2,-3 2-1,1 4 0,1 1 0,-2 2-10,-2 1-6,1-3-3,-2 1 3,0-1-8,0 0-5,0 5 14,0 4 10,2 7 2,1 1 3,0 5 2,0 1-1,1 5 2,-4 3-2,0 2 1,0-1 0,0-4 0,0 0-1,0-1 1,0-2 0,-7 1 1,1 0-1,-1 1 0,-2-1-2,-1 1 2,1-1 1,-3-4-1,-2 3 0,1-2-1,-4 0-4,-2-1 2,-5-5-3,-2-5-3,-3 1 1,3-3 6,1 1-16,5 5 14,0 6 0,7 3 0,1 2 4,1 6 1,2 0-1,-2 1-2,-1 3 2,-1-2 0,-4 2 0,3 0 0,-4 2 0,-4-1 0,-3 1-2,-4 1 1,-6 0 1,-9 2 0,-6 0 0,-11 0-1,-12 0 1,-8 0 1,-4 0 1,3 0-1,4 0-1,6 4-3,0-3 3,0 2-1,-3 0 1,-5-3-4,-6 0 4,-5 0 0,-7 0 0,-7 0 1,-5 0 0,-9 0-1,-2 0 1,-1-1-1,1-2-1,3 0 0,2 1 0,0-3 0,4 0 0,-2 0-4,4 3 4,-3 0 0,-5 2 1,-2 0 0,3 0 1,5-3-1,10-2-1,7-2-2,5-5 3,12 0 1,9 0-1,8-2 0,8 1 1,7-1-1,0 1 0,4 1 0,4 0 0,3 3 1,5 1-1,1-3 0,0 0 0,1 2 1,-2-3 0,4 4-1,1-1 0,-2 2-1,-1 2 1,0 0 2,-4 1-2,1 1 0,6 0 41,1 1-40,6 2-1,-1 0 1,-2 0-2,0 0 1,-2 0 0,1 0 0,3 0-1,4 0 2,3 0-2,2 0 2,2 0-1,0 0 1,0 0-1,3 0 0,-1 0 1,0 0-1,0 0 0,-1 0 1,-1-2-1,-1 1 0,0 1 1,-4 0-1,1 0-2,-4 0 2,-5 0 0,-8 0 0,-4 0 1,-8 0-1,1 0 0,-4-5-1,-2 2 1,1-1-2,-2-1 2,3 1-1,4-1 1,4 3-1,3-1 1,5 0-1,3-1 1,1 4-1,3 0 0,-3 0-1,-4 0-1,-2 0 1,-1 0 0,1 0-9,1 7-8,4 7-37,5 4-90,0 8-1,4 3-47,-1 3-3,1 3 16,-2-5-167</inkml:trace>
  <inkml:trace contextRef="#ctx0" brushRef="#br0" timeOffset="189307.697">21567 15076 321,'-118'82'7,"23"12"-14,27 9-54,25 5-62</inkml:trace>
  <inkml:trace contextRef="#ctx0" brushRef="#br0" timeOffset="189410.442">21200 15765 14,'0'90'15,"11"-3"66,17-7-12,9-7-53,11-11 22,21-11 6,16-10-6,16-10-29,26-8-9,12-7-152,11-8 67</inkml:trace>
  <inkml:trace contextRef="#ctx0" brushRef="#br0" timeOffset="189575.84">22838 16266 130,'156'-37'172,"-15"-7"-65,-18-10-27,-13-9-80,-13-13-29,-11-8-23,-18-8 36,-24 5 16,-27-2 57,-17 2-19,-36-3-38,-32-10-102,-23-1-15,-23-6-17,-16 10 125,-16 12 1,-25 20-30</inkml:trace>
  <inkml:trace contextRef="#ctx0" brushRef="#br0" timeOffset="189764.2043">21928 14936 269,'-197'72'137,"14"20"-42,19 15-67,22 13-13,33 8-15,31 8-3,29-2 0,27 3-7,19-4 9,3-10-5,21-19-2,20-24-9,17-21-37,13-18 12,20-18-41,20-15 5,16-8 6,12-2 67,10-18-38,4-6 41</inkml:trace>
  <inkml:trace contextRef="#ctx0" brushRef="#br0" timeOffset="189878.9719">23079 16049 402,'105'-74'150,"-19"0"-128,-18-2-22,-18-1-59,-17-6-71,-14-6 105,-19-3-73,-8-1-85</inkml:trace>
  <inkml:trace contextRef="#ctx0" brushRef="#br0" timeOffset="190020.8584">21040 15232 449,'-116'101'67,"34"10"-67,37 4-118,35-4-74</inkml:trace>
  <inkml:trace contextRef="#ctx0" brushRef="#br0" timeOffset="193004.2222">20049 9701 972,'143'-62'13,"19"27"-9,14-1-2,-1-3-2,-6-1 5,-13 3 1,-11-1 10,-7 5-5,-12 2-2,-10 0-3,-13 8 0,-17 1 3,-15 5-2,-16 4-5,-19 6 0,-13 2-1,-16 1-1,-7 4-1,0 0-9,-38 7 7,-26 15 0,-30 6 6,-31 4 4,-16 4-4,-19 5 1,-11 3-4,-4 0-2,-4 3 2,10-5 0,17-3 3,26-12-1,34-8 0,35-10 3,30-6 12,27-3 21,9-3 25,48-22-30,42-13-26,39-5-1,29-5 0,11 2-5,-7 7 0,-10 5 1,-8 6-1,-15 5 3,-20 9-4,-23 11-3,-24 3-25,-19 9-59,-15 18-34,-12 2-132,-18-4-119</inkml:trace>
  <inkml:trace contextRef="#ctx0" brushRef="#br0" timeOffset="197361.6412">20830 11350 534,'0'0'0,"0"0"0,0 0-16,0 0 16,0 0 21,0 0 42,0 0-20,0-29-31,0 29-11,0 0 4,0 0 3,0 0-8,0 0-7,0 0-36,0 0-5,6 0 17,3 0-61,3 4 23,3-1-41</inkml:trace>
  <inkml:trace contextRef="#ctx0" brushRef="#br0" timeOffset="198305.9401">21479 13352 994,'0'0'30,"0"0"-60,0 0 19,0 0-184,0 0 164,0 0 31,72-26 71,-28 22-43,5-1-22,1 2-4,-1-3 2,3 0-3,12-2 18,9-3-4,12-1-13,5 1 4,-2 2-6,-10 1 6,-14 2 23,-18 5-6,-21 1 13,-19 0-36,-6 13-38,-36 11-33,-25 3 53,-22 5-17,-14 0-72,-6 0-32,5-2 10,4-1 48,12-5 50,10-5 31,14-5 19,19-4 10,18-7 16,20-3-20,4-10 49,29-15-60,17-9-13,13-3 23,14-2-7,12 0-17,9-2-86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2-28T11:07:12.7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11998 14836 1009,'0'0'85,"133"-60"-54,-42 41-13,8 2 7,2 4 17,1 3-1,4-2 2,-1 2-15,10 6-20,-3 4 0,-6 0 2,-20 5-8,-24 0 8,-28-2-8,-16-2-2,-11 1 0,-7-1-29,0 3 8,-10 2-34,-20-1 26,-18 1 11,-19-2 7,-16 0 4,-17-1-11,-21 3 12,-10 2 6,-5 6 3,9 4-2,15 1 4,27-2 13,29-6 7,27-5 3,26-6 14,8 0 18,44-10-25,31-8-27,27-6-1,25-2 2,10-1-4,-7 1-5,-9 5-1,-18 2-11,-15 3-48,-15 9-28,-16 4-31,-20 3-70,-16 0-184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2-28T11:12:16.07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  <inkml:brush xml:id="br2">
      <inkml:brushProperty name="width" value="0.05292" units="cm"/>
      <inkml:brushProperty name="height" value="0.05292" units="cm"/>
      <inkml:brushProperty name="color" value="#1F497D"/>
    </inkml:brush>
    <inkml:brush xml:id="br3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5227 2094 856,'0'0'77,"0"0"-21,0 0 62,0 0-14,0 0-25,0 0-17,0 0-52,0-7-6,0 58 9,-17 12 15,-6 7-14,-6 3 6,-5-1-11,-2-4-5,5-8-4,4-6-8,13-8-38,6-8-49,8-10-54,0-11-29,0-12-7,0-5-16,1-19-52</inkml:trace>
  <inkml:trace contextRef="#ctx0" brushRef="#br0" timeOffset="284.9674">5000 2189 197,'0'0'509,"46"-87"-426,-13 52-27,12 5 25,10 7 0,11 14-23,7 9 14,0 2-3,-1 25-14,-11 9-21,-14 9 2,-20 10-19,-21 10-3,-6 5-3,-32 7-5,-19-3 2,-13 0-8,-7-2 4,-6-6-4,4-10-24,-3-13-28,10-19-35,10-17-13,11-7 1,12-26-15,18-14-28,15-10-36,10-6-222</inkml:trace>
  <inkml:trace contextRef="#ctx0" brushRef="#br0" timeOffset="793.242">6054 2159 783,'0'0'364,"0"0"-323,0 0 5,0 0 4,0 0-40,0 0 48,4 131 8,-28-57-33,-6 1-7,-3 0-11,0-7-12,5-10-3,10-10-12,6-15-50,5-11-20,5-13-37,1-9 13,1-10 64,0-23 26,0-13-38,1-7 39,10-6 5,1-3-22,1 1 18,4 5 14,-1 6 7,0 8 41,-1 6 10,3 5 11,2 3-13,8 3 13,6 0-24,8 6-18,3 4-11,5 3-8,7 3-6,-1 6 1,-3 2-3,-7 1-26,-12 0-85,-16 16-138,-18 3-134</inkml:trace>
  <inkml:trace contextRef="#ctx0" brushRef="#br0" timeOffset="971.4199">5882 2484 1131,'0'0'18,"0"0"-2,91-29 62,-38 16-38,4 4-24,4 2-12,9 4-4,9 0-134,2-3-109,-1-2-135</inkml:trace>
  <inkml:trace contextRef="#ctx0" brushRef="#br0" timeOffset="1528.1511">6812 2297 1143,'0'0'62,"0"0"14,0 0-9,0 0-39,0 0 15,-31 92 13,6-42-20,-1 0-29,8-4-2,-1 0-5,8-3-2,0-4-29,3-8-20,5-7-13,2-12-7,1-9-13,0-3 44,0-17 38,7-19-5,5-15-9,3-11 8,0-7 4,4-3-8,7-2 12,5 5 5,9 4 2,6 10 25,1 10-3,2 9 7,-4 13-13,-4 10-5,-8 10 3,-6 3-16,-11 8 0,-8 18-4,-8 6 2,-4 5-1,-25 2-4,-11 3 4,-14-3-2,-4-3 0,0-6-2,6-4 2,14-9 4,17-5-4,14-3-2,7-2 2,0 1 8,1 4 10,13 2 6,5 1 7,-1 4 4,2 3-21,0 7 9,0 3-16,-1 2 0,2 5-6,-1-3 0,5-5-1,3-1-26,5-10-45,6-9-76,4-11-24,4 0-115,3-31-104</inkml:trace>
  <inkml:trace contextRef="#ctx0" brushRef="#br0" timeOffset="1724.8781">7518 2438 379,'0'0'259,"91"-100"-80,-63 69-11,-10 14-13,-11 8-13,-5 9-51,-2 0-49,0 20-39,-16 17 15,-4 14 20,-2 2 0,1 1-19,4-5-15,3-4-3,3-5-2,1-5-27,1-9-32,4-10-65,2-11-77,3-5-54,0-18-42</inkml:trace>
  <inkml:trace contextRef="#ctx0" brushRef="#br0" timeOffset="1932.3855">7422 2222 1176,'0'0'136,"0"0"-80,0 0 80,0 0-52,88-51-34,-22 40-10,16 0-13,13 4-19,13 3-8,14 4-19,11 0-145,3-3-312</inkml:trace>
  <inkml:trace contextRef="#ctx0" brushRef="#br0" timeOffset="5474.9953">7107 5891 390,'0'0'11,"0"0"-3,0 0 26,0 0 3,0 0 11,0 0-10,86 9-14,-76-4-11,2 1 2,0-2-5,-3 3 3,0-2-8,3-1 5,-2-3 7,4-1 7,-1 0 10,5 0-12,1 0 1,1 0-3,-2 0-2,6 0 2,-1 0-6,-3 0-2,5 0-8,-4 0-3,-3 0 0,0 0-1,0 4 2,0 4-2,1-5 1,5 1 0,-3-2 2,7-1-3,2-1 1,3 0-1,5 0 0,3 0 0,1-5 0,2-8 1,3 2 4,2-3-3,-2 1-2,-2 6 7,-6-1-3,-3 2 0,-4 3-2,0 0-1,-4 1 2,2 0-1,1 2-1,-1-1 0,3 1 0,-3 0 0,4 0 2,-1 0-2,1 0 2,1 0-2,-1 0 0,0 0 0,2 0 0,-3 0 1,0 0 1,1 0 1,2 0-1,3 0 3,4 0-3,-1 0-1,0 0 3,-1 0-2,-2 0 8,1-2-5,1-2 0,-1 0-2,6 0 4,-3-1 7,2 0-4,-2 4-4,-1-4 15,0 2-17,1 0 7,-4 1-5,2-1 0,-3 3-3,-2 0 3,-2 0-4,-1 0 2,2 0 0,-2 0 0,0 0-1,3 0 5,0 0-6,1 0 6,1 0-2,-1 0 5,-4 0-3,1 0-2,-3 0-5,-1 0 1,3 0 1,0 0-3,3 0 1,-2 0-1,4 0 0,-3 0-2,-4 0 0,-1 0 1,0 0 0,0 0 1,-3 0-1,7 0 0,2-2 0,4 0-1,3-1 1,-3-2 0,-2 3 1,-3-1-1,-2 0 0,0 0 0,0 2 1,0-1 0,-2 2-1,0 0 0,1 0 0,4 0 1,1 0-1,0 0 0,2-3 0,0 3 3,0-5-3,1 2 2,-2-1-1,6-1-1,5 0 1,5-2 1,4 2-1,0-2-2,-4 2 2,-1 0-2,-2-2 1,-3 2 0,4-1 2,-1 0-1,1 1 0,-1-1-1,1 0-1,1 1 1,-2-1 2,2 1-2,-1-1 4,1 1-4,0 1 2,2-1-1,-2 0 4,2 2-4,2-3-1,6 1 1,7-1-1,5-1 3,4 0-3,-3 1 0,-6 0-2,-2-2 3,-2 2-2,0 1-1,-1-2 2,-2 1 0,1 2 1,5-3-1,4 4 0,7 0 0,4-1 1,1-1 2,0 3-3,6-3 0,4 1 1,-1 1 0,1-4-2,1 1 0,3 2-1,5-1 1,1-1 1,2 2 0,0 0 1,-2 1-1,-1 0 2,3 0-1,-2 2-1,2-2 1,1 1-1,-3-1-2,0 1 1,1-1-1,0 3 2,1-2 1,1 2-1,-1 0 1,-1 0 1,-1 0-2,0 0 3,-3 0-3,-2 0-2,-6 0 1,-2 0 0,2 0-2,0 0 3,2 0 0,1 0 0,2 0 0,1 0-2,5 0 1,1 0 1,5 0 0,-5 0 0,2 0-1,-5-2-3,0 1 0,1-2 3,-1 0-3,0 0 0,-3-2-3,-2 3 5,2-1 1,0 0 1,-3-1 0,-7-1-6,-6 1 0,-10 0 4,-7 0 2,-1 0 0,-6 3 0,-3-1-3,-1 0 3,-6 2 0,-2 0-1,-6 0 1,-7 0-5,-6 0 4,-5 0 1,-9 0 1,-5 0 0,-1 0-2,-5 0 1,3 0 0,-2 0-2,3 0-3,-5 0 0,3 0-3,-5 0 1,-1-4 7,0-2-9,-3-4-39,-12-2 5,-1 0 27,-6-1 9,-4 0 7,-2 0-5,-5-2 2,-4 0 3,-5-1 1,-4 7 1,6-2 2,10 5 0,7 3 3,14 1 5,8 0-3,1 2 14,0 0 6,0 0-5,12 0-7,16 2-3,7 6 10,8 3 5,2-2-5,1 1 13,0-1-16,-3-1-1,0-3-10,-7 1 2,-4-2-4,-7 1-2,-6-3 0,-8-2 4,-5 3 12,-6-3-2,0 0-3,0 0-2,0 0 2,0 1 6,0 4-4,0 6 1,-6 3 14,-6 10 0,-6 5-6,-4 3-8,-4 3 12,-3 3-17,-5 2-9,2-3-3,-1-3 0,5-1-3,1 0-8,4-1-70,-4 0-115,-4-10-141</inkml:trace>
  <inkml:trace contextRef="#ctx0" brushRef="#br0" timeOffset="6571.6665">9515 2525 653,'0'0'173,"0"-109"-115,0 69-32,0 12 43,-3 12 12,3 10-26,0 2-7,-2 4-20,0 0-27,1 17-1,-2 13 15,3 15 13,0 8-2,0 8-8,11 3-1,6-1 0,5 5-8,-1 5 5,-1 4 14,2 8-14,-3 4-7,3 5 4,-2 6-1,-1 6-7,5 13 6,-5 3 0,2 6 2,0 5-7,-5-1 2,2 4 3,-1 2-3,1 2-2,-1 8 4,-3 7-1,0 2 1,-1 1 8,0 0 2,4-2-6,-1 1-5,2 5 0,3 3 1,-3-1 1,6 7-4,-2-6 3,0-1 3,-1-1-7,-2 2 11,0 4-6,0 0 1,0-2 0,2-6-1,1-9 3,2-7-10,-1-4 2,-5-1 1,-5-5-3,-2-7-2,-8-7 1,-3-12 1,0-9-1,-8-10-1,-8-12 0,-1-14 0,-2-14-7,2-16-44,4-17-51,6-17-41,5-16-70,2-30-212</inkml:trace>
  <inkml:trace contextRef="#ctx0" brushRef="#br0" timeOffset="8860.8972">10048 5856 200,'0'0'35,"0"0"-27,0 0 66,0 0-13,0 0 37,0 0-11,0 15-2,0-15-21,0 0 10,0 0-23,0 0 12,0 0 10,0 0-8,0 0-9,0 0-6,0 0-11,0 0 4,0-4-15,0-6-8,-2-5-5,2 1 3,0-3 2,0-5 0,0 0-8,0-4-7,0-2-3,0-5-2,7-7-1,7-5-2,4-8 3,4-5 4,5-3-3,5-4-1,2-2-2,3-8 2,-3 0 0,2-5 2,-2 0-2,1-3-2,-2-4 2,-1 0 0,2 0 0,1 3 0,1 1-1,0 2 2,-1 0-2,1 2 1,0-1 0,-2 1 0,2 0 1,-3 1 0,4 0-1,-1 0 0,2-2-1,1-1-2,2 5-2,6 3-3,0 7 2,2 4 6,-1 1 0,1 8 0,2 2 1,-2 3-1,5 6-1,-1 4 1,-1 4 0,-2 6-3,-1 2 0,-5 7 2,1 5 1,0 3-1,3 5-1,-1 6-3,3 0 3,-3 0 1,-3 12-2,-4 9 2,-3 2-2,-2 6 1,-1 3 1,-1 5 1,0 5 1,0 1-1,-2 5 0,2 4 1,0 5 1,2 0 1,-4 5-3,-2 6 0,-4 6 4,-4 2-4,0 4 1,-3-2-1,3-1 1,-1 4 0,6 0-1,0 3 0,2-3 1,2 3 2,-1 1-3,1 0 1,2 3-3,-1 5 4,0 2-6,1 2 5,-1-1-1,-1-2 2,-2 1-2,0-2 0,-1 0 0,-1-1 2,0-1-1,3-1-1,-3 2 1,1 7 3,0-2-4,0-2 2,0 2-2,1-6 3,-2 1-2,2-2-1,-1 2 0,0-3 0,-1 1 1,0-3-1,-1 0 2,-1-1 0,0 4-2,-2-3 0,2 1 0,2-6 1,2-4 1,5-2-2,1-2 0,3-4 0,4 0 1,-1-7-1,3 0 1,2-2-1,7-4 2,-1-1-1,6-3 1,-1-5-2,-1 1 0,0-5-2,1-1 2,-4-1 2,2-4-2,2-5 1,1-5-3,0-6 2,4-1 0,1-6 1,3-3 0,0-5 1,0-4 0,0-3-1,-4 0-1,-1-5 5,-3-10-5,-2-2 2,-2-4-1,-2-4-1,-2-6 4,-4-3-4,-3-5 0,-2-3-1,-6 2-2,0-2 2,-4 0 2,-1-2-1,-4-5 0,1 0 0,-6-3 0,-3-2 0,-4-2 2,-2 1-2,-1-4-5,-4 0 4,2-7 0,-2 0 1,0-1 0,4 0-1,-3-7-1,-1-2 2,1-3 1,-4 0-1,-1 4 1,0 0 0,-1-3 1,1 3-2,-1-3 0,2 1 0,2-5 0,1 2 0,1-3 0,4 0 0,-3-2-3,3-2 4,-2-2-1,4 0 2,-1 3-2,-1 3 0,-4 1-2,2 0 6,2 2-4,-2 1 0,4-1 0,-4 0-2,1 4 4,2 0-2,-1 4 1,-2-4-1,2 0 0,-1 7-1,0 2 1,2 6 0,-2 4 1,3 2-2,0 2 2,-1 5 0,1 4-1,1 7 1,-1 1 2,-4 7-1,-2 5-2,-2 4-2,-4 4-22,-1 3-83,0 2-43,0 1-58,0 1-64,-4-4 69,4-6-102</inkml:trace>
  <inkml:trace contextRef="#ctx0" brushRef="#br0" timeOffset="10470.7754">15950 4292 544,'0'0'30,"0"0"20,0 0 47,0 0-39,0 0-18,0 0 0,52-6-2,-49 5 3,0-2-6,0-2-1,-1-4 4,2 1-2,0-5-4,3-1-2,0-3-9,0-3 0,-1 1 4,-1-4-1,2-1 1,-4-1 3,1-4-12,1-2-6,0 0 6,-1-2-5,4 2-3,0-2 2,0 1 7,2-4-11,2 1-5,-1-5-1,-1 0 2,2-4 0,-1-1-2,2-2 0,2 2 1,0 2 1,3 3 0,2 0-1,4-2-1,0-2 1,2 1 0,-1-3 0,0 1-1,4 0 1,0-2-1,2 2 0,1-2 0,-1 4 0,2-1-1,0 0 0,0 1 1,1-1 1,3 3-1,1 3 0,4 0-1,2 4 0,3 0 1,1 1-1,4 4-1,0 2-2,0 3 2,0 3 2,0 5 0,-1 5-1,1 5 1,1 3-1,-3 3 1,1 0 0,-3 2 0,-1 12 0,-3 3-1,-1 5 1,-3 1 0,-1 2 2,-2 6-2,-1-1-1,0 1 0,-3 3-2,-2 3 3,1 3 0,0 1 0,0 5 2,0 0 0,1 1-2,0-1 0,1 2 0,-1-1 0,-2 3-1,4 0 1,-3 4 2,0 0 0,-1 1-2,0 0 1,-1 1-1,1 3-1,-1 3 1,0 1 1,2 1 0,-1-3 1,3-2-1,-1 2 1,3-1 0,1 3-2,-1-2 1,0-1-1,-2 0 2,0-1-1,2 0 0,0 0-1,-3-1 3,-2 0-3,-4 0 1,0-3 0,0 7-1,0 1 0,-1 1 0,1-2 2,0-4-2,-3-1-2,-3-1 2,-2 0 6,-3-2-6,-2-2 1,-2-1 0,-1-5 0,0-2-1,-3-1 2,0-2-1,0-4-1,-2-1 1,0 0 1,3-2-1,-3-3-1,1-1 1,-1-4 0,2-2-1,-4-3 1,-1-3-2,0-1 2,-1-5 0,-1-6-1,-1-1 0,0-4-13,0-1-46,0-6-63,2-17-82,17-11-562</inkml:trace>
  <inkml:trace contextRef="#ctx0" brushRef="#br0" timeOffset="15063">11178 3047 920,'0'0'28,"0"0"-24,0 0 24,0 0-2,100-24 2,-73 24 0,0-2-9,-4 2-6,-1-1-7,-2-2-3,-4 1-2,-2-1 4,-2 0 7,-3-1 9,-3 2 10,-1-1 4,-4 1 10,-1 2-2,0 0-8,0 0-7,0 0-11,0 0-14,0 15 3,0 7 4,0 6 3,0 5-5,0 1 16,0-5-15,0 0-2,0-7-3,-1-3-1,-3-6-3,0-3-19,-1-4-73,3-6-102,0 0-18,2-6-68</inkml:trace>
  <inkml:trace contextRef="#ctx0" brushRef="#br0" timeOffset="15386.9704">11265 2644 793,'0'0'361,"0"0"-346,0 0-1,0 0 42,0 0-51,0 0 7,35 50 32,-32-14-29,-1 3-8,-2-2 0,0-5-7,0-8-6,1-5-47,7-6-57,5-7-20,4-6-47,4 0-47,-1-16-218</inkml:trace>
  <inkml:trace contextRef="#ctx0" brushRef="#br0" timeOffset="15803.0463">11302 2473 632,'0'0'110,"0"0"-32,0 0 56,0 0-35,0 0-30,0 0-34,79-34-22,-73 51-1,-5 3-4,-1 2 2,0-3-5,-13-4-1,1-5-2,2-5 1,1-5 12,0 0 1,1-10 4,0-12-7,3-1 26,2-2-18,3 3-5,0 3-4,0 7-12,6 7-3,15 5-9,6 0-41,11 14-46,5 11-14,-5 5-44,-4 4-93,-6-1-44</inkml:trace>
  <inkml:trace contextRef="#ctx0" brushRef="#br0" timeOffset="17475.0472">11714 1635 98,'0'0'688,"0"0"-676,0 0-9,0 0-3,-100 44 11,68-2 21,4 6 7,4 2 11,8-7-33,10-4-10,6-7-7,1-9-1,25-8 1,15-10 11,11-5 0,4 0-3,4-10-5,-1-10 1,-4-4 1,-6-4-1,-7-4-1,-10 1 1,-9-1 0,-10 1-2,-13-3 3,0 0-1,-11 0-4,-14 2-3,-9 2 3,0 3 0,-2 3 0,1 5-4,5 0 3,5 4 1,7 2 2,4 1 4,3 0-5,5 2 9,1 3-2,2 0 11,1 4 3,2 1-3,0 2 8,0 0-18,0 0-9,0 0-1,0 7 1,0 12 1,0 3 13,0 8 6,0 6-1,-2 5 28,0 4-12,-1 9-5,1 1-8,2-1 3,0 1-5,0-1-4,2-4 0,5 0-1,0-5-8,-3-4 2,1-5-5,-1-2 2,-4-7-5,0-3 0,0-7 0,0-8-1,0-2 0,0-4-34,-4-1-52,-2-2-80,-1 0-57,2 0-186</inkml:trace>
  <inkml:trace contextRef="#ctx0" brushRef="#br0" timeOffset="20198.8286">19253 1472 710,'0'0'100,"0"0"-49,0 0 92,0 0-41,98-33-55,12 19 12,35 3 7,29-1-26,20-1-7,10 2-7,13 0 12,12-1-19,13-4-9,15 4-3,-3-2 4,-9 0 7,-22 0 8,-28 0-6,-23 2 0,-29 0-3,-24 3-8,-18 0 0,-14 3-1,-15 4-5,-13 0 1,-16 1-4,-13 1-2,-13 0-2,-7 0 2,-6 0 1,-4 0-1,0 0 2,0 0 2,0 0-2,0 0 0,2 0 0,-1 0 1,4 0-2,3 0 2,3 0-3,3 0 2,-1 0-1,-2 0 0,-4 0 1,-2 0 0,-2 0 0,-3 0 0,0 0 1,0 0-2,0 0 0,0 0 0,0 0-2,0 0 2,0 0-5,0 0-11,0 0-17,0 0-21,-5 0-45,-10 6-99,0 3-84,8-2-601</inkml:trace>
  <inkml:trace contextRef="#ctx0" brushRef="#br0" timeOffset="22359.4296">19546 1506 473,'0'0'61,"0"0"6,127-34 34,-66 20-18,13-3-5,16-2-3,23 2-3,25-5-14,25-6-8,27-2-11,19-2-15,6-4-13,9 6 26,0-1 2,-3 2-19,-3 2-7,-11-1-9,-17 6-2,-22 0 5,-17 5-2,-11 5 3,-14 1-5,-11 6-2,-20 2 1,-22 1-4,-28 2 1,-20 0 1,-17 0-1,-8 0-8,-8 0-12,-31 0-7,-30 7 28,-27-2 15,-31 2-14,-17 1 3,-19 3 0,-18 4-4,-16-1-3,-16 6 3,-17 6 2,-7 0 4,-2 5-6,7 2-5,11 1 5,20 4 0,16 1 4,22-4-4,26-5-1,30-8-14,35-10 9,30-7 6,27-5 2,15 0 0,15 0 19,42-11-13,49-9-8,53-15 4,58-5-3,50-4 3,28-2 4,14 10 12,-3 7 23,-17 7 0,-26 6-19,-29 5 5,-26 4-7,-23 3-9,-26 1-9,-30 3 0,-32 0-8,-36 0 4,-28 0 0,-24 0 0,-9 0-10,-35 0-16,-37 0 26,-42 3-1,-45-1-3,-34-2-14,-35 2 13,-28 3-4,-17 8 6,-9 4 3,1 6 5,7 8-5,7 2-5,9 9 5,16 2 7,23-1-7,34-4-1,49-6-2,54-10 3,58-8-2,51-8-14,79-7 16,66 0 7,59-11-1,49-14 1,34-7 9,15-7-4,-2-2 5,-22 3 23,-27 6-17,-42 7-12,-36 10-3,-40 7-3,-39 3 0,-44 3-3,-34 2-2,-33 0-5,-10 0-1,-46 7-33,-39 7 39,-55 6 5,-58 6-5,-50 6 0,-41 7 0,-19 4 0,-7 4 5,17-2-5,32-6 0,37-5 1,48-8 6,61-11-7,62-13 2,58-2-2,62-22 3,71-16 0,56-10-3,41-11-3,7-3 3,-3 5 0,-19 9 2,-27 12-2,-23 12-4,-26 11-57,-24 13-11,-25 0-71,-34 25-71,-37 15-106,-26 5-120</inkml:trace>
  <inkml:trace contextRef="#ctx0" brushRef="#br0" timeOffset="24270.9142">19442 1532 561,'0'0'20,"0"0"9,0 0 26,0 0 55,0 0-38,0 0-56,0 0-16,-8 18 0,8 23 15,0 14 15,0 9-13,1 11-2,7 4 11,-2 7-20,1 1 1,-1-1-6,-4-1-1,-2-2 0,0-2-10,0-3-7,0-3 15,-6-12-3,0-5-2,2-12-19,-1-6 25,0-9-3,2-5-29,0-6-7,2-4 9,1-5 7,0-5-4,0-1 15,0-3 0,0-2 1,0 1 7,0-1 5,0 0 0,1 0 0,13 0 6,16 0-3,16-8 8,21-1 0,20-5-6,14 0-1,10 0 24,8 2 26,8 2-3,1 3-2,2 0-5,-8 4-12,-16 0-29,-25 1 8,-21 2-8,-22 0-3,-20 0-2,-11 0-54,-7 0-46,0 0-14,0 0 67,0 0-4,0 0 29,0 0 2,0-3-30,0-3 28,0-2-13,0-1-22,3 1-58,-3 0 72,0 0-92,0 0 57,0-1 80,0 0 61,5-4 60,4-1-31,1-3-7,5-3-6,-1-2 16,-4-4-18,-8-2 22,-2 0-41,0 1 8,-1 4 10,-10 8-8,-2 5-2,-6 10-30,-5 3-18,-3 30-13,-7 25 0,6 17 8,4 12 12,12 6-1,12-1-15,0-11 12,30-11-13,13-16 1,23-11-4,17-11-2,18-13 7,10-14-3,8-5 1,-5-14 7,-6-21 17,-10-13 1,-20-11-11,-18-12-1,-25-9-4,-19-7-2,-16-5 7,-14 2 2,-27 7-1,-15 16-3,-13 16-6,-14 15-11,-11 14-1,-8 12-2,0 10 0,8 3-20,10 21-25,23 10-50,22 11-83,19 0-93,18 2-122</inkml:trace>
  <inkml:trace contextRef="#ctx0" brushRef="#br0" timeOffset="24668.9843">21059 2853 861,'0'0'136,"0"0"-129,0-77-7,1 53 24,11 4 17,1 6 42,7 3-28,-1 6-21,7 4-25,5 1-6,1 0 2,3 11 1,-4 6 1,-2 4-4,-4 0 1,-4 2-3,4-4 1,-4-7 0,1-2 0,0-6 2,-1-4 0,-2 0 2,-3-9 2,-4-11 5,-4-4-4,-1-2-8,-4 1-1,1 2-36,10 7-88,7 5-194,7 8-342</inkml:trace>
  <inkml:trace contextRef="#ctx0" brushRef="#br0" timeOffset="25215.6627">21864 2859 1050,'0'0'97,"0"0"-97,106-50 10,-42 39 38,21 2 27,19 1-3,10 3-29,5-2-6,0 4-11,-2-1 4,-7-3 5,1 4-23,-1-2-10,-6 2-2,-4 1 1,-16-2 0,-19 1 0,-24 1-1,-19-1 2,-15-1 0,-4-1 1,-1-3 4,-2 0-2,0-3-2,0 2 0,0-1 0,0 0-3,0-1 0,-2-2 1,-5-1-1,-3-4-2,-1-1 2,-1-2 1,0 1 1,5-2 0,1-7-3,3-2 1,3-10 0,0-10 2,-3-10-1,-4-14-1,-4-18 0,-3-17 0,-5-17 0,0-9-1,4 10 1,2 19-1,7 22 1,3 21-1,3 12 0,0 16-5,0 9-26,6 10-31,-2 10-69,0 7-103,-4 0-174</inkml:trace>
  <inkml:trace contextRef="#ctx0" brushRef="#br0" timeOffset="26517.8753">18059 1124 415,'0'0'622,"0"0"-621,27 117-1,-13-50 4,-6 5 0,-8-4 6,0-2-4,0-9 1,0-2-7,-3-8-7,3-7-93,0-12-166,11-13-220</inkml:trace>
  <inkml:trace contextRef="#ctx0" brushRef="#br0" timeOffset="26762.1637">17865 1537 763,'0'0'325,"0"0"-320,135-37 6,-45 19 50,12 1-4,4 3 1,-12 1-31,-8 4-12,-11 4-14,-10 0-1,-11 5-37,-8 0-94,-13 0-100,-14 0-164</inkml:trace>
  <inkml:trace contextRef="#ctx0" brushRef="#br0" timeOffset="27674.9448">18090 1495 365,'0'0'181,"0"0"-137,0 0 61,0 0 16,0 0-44,0 0-4,15-37-26,-12 30-3,3 0-8,-1-3-11,0 0-6,0-3-4,-3-1-6,0-7-2,0 0 0,-1-7-5,4-3 6,-1-1-5,7-1 1,-1-1-2,1 5 2,3 1 8,2 4-2,1 3 7,0 2-9,1 2-1,-3 3 8,3 4-12,-2 7-1,2 3-4,4 0 2,5 0-7,3 16 7,0 4-2,-5 4 1,-5 3 0,-3 2 0,-6 3 2,-4-1-1,-1 5 3,-4 3-2,-2 0 1,0 2 0,0-2 0,0-2 0,0-2-2,0-3 1,0-3 0,0 0-1,0-5 0,0 0-2,4-2 2,8-3 0,4-2 0,1-5 2,2-2 3,1-5-1,-4-3 3,2-2-5,-1 0 2,-3 0 0,0 0 3,2-10-3,-2-5 1,2-3 1,-2 0 16,0-3 3,-5 2-7,0-1-3,-4 1 0,-4 0 2,1-1-6,-2 1-5,0-4-2,0 2-1,0 0-1,0 3-2,0 3 1,0 3-2,0-2 1,0 3 0,0 1-1,0 1-12,0 5-34,0 0-62,0 4-46,-2 0-101,-4 0-124</inkml:trace>
  <inkml:trace contextRef="#ctx0" brushRef="#br0" timeOffset="28667.1503">19349 1864 489,'0'0'233,"0"0"-191,0 0 76,0 0-7,0 0-48,0 0-29,0 0-22,0 11-5,-15 10 5,-1 3 2,-2-2-7,4 2-1,3-7 0,6-5-6,4-2 1,1-5-1,0-1 0,0-4-1,0 0 1,0 0 8,14-9 4,6-9-10,2-5-2,-1-2 5,-7 3-5,-4 1 8,-4 2 14,1 3 21,-2 5 9,1 3-8,-4 4-4,3 4-9,-2 0-13,2 0-18,2 0 0,3 12 0,7 2 0,1 2 2,0-1 3,6 2-4,5-2-1,9 0-32,2-4-157,3-5-314</inkml:trace>
  <inkml:trace contextRef="#ctx0" brushRef="#br0" timeOffset="30955.8732">19917 1468 254,'0'0'13,"0"0"-3,0 0 73,86-13 24,-58 11 1,5 0-5,7-1-18,5 1-21,10 0-9,1-4-17,1 2-18,-5-2-17,-4 0-3,-6 3-1,-5-4-70,-9 0-178,-7-1-216</inkml:trace>
  <inkml:trace contextRef="#ctx0" brushRef="#br0" timeOffset="31484.8211">20265 1180 587,'0'0'45,"0"0"-39,0 0 53,0 0 28,0 0-27,0 0-8,-15 2 0,15 10-6,4 2 5,10-1-6,10 1 8,6 3-13,7 0-4,12 2 0,3-1-11,2-1-10,-5-1-7,-13 1 1,-11-4-3,-10-2-1,-6-6 0,-4-1-2,-5-2 0,0-2 0,0 0 4,0 0 3,0 1 3,0 2 2,-12 2 7,-2 1 0,-3 2-7,-2 6-6,-4 3 4,-6 5-4,0 3 3,-3 3 5,1 0-1,1-5-3,3 2-2,4-6-8,4-2-3,3-4 0,7-2-3,5-5-13,0-2-44,3-1-34,1-3-120,0 0-135,15-1-215</inkml:trace>
  <inkml:trace contextRef="#ctx0" brushRef="#br0" timeOffset="32071.9661">20633 1733 219,'0'0'49,"0"0"25,0 0 1,0 0-17,0 0-18,0 0-10,-6 0-10,5 0-3,-2 0 7,1 0 21,1 0 8,-2 0-12,1-3-9,1 0-14,-3-2-5,2 0-3,-1 1-10,-1-4-10,-3 3-29,3 1 11,1-2-4,-4 1 2,4-4-5,-2-1-9,1-4-69,4-4-174</inkml:trace>
  <inkml:trace contextRef="#ctx0" brushRef="#br0" timeOffset="32311.8637">20580 1434 949,'0'0'0,"0"0"0,0 0 13,0 0 8,0 0-20,0 0-1,10-32-23,-10 25-41,0-5 17,-5-7 24,0-6 7,5-1-68,0-6-11,0 1-44,4-1-123</inkml:trace>
  <inkml:trace contextRef="#ctx0" brushRef="#br0" timeOffset="32455.8816">20629 1095 144,'0'0'160,"0"0"-48,31-77 10,-20 57-46,-1 1-41,0 7 13,0 1 13,0 6-52,-1 2-9,0 2-7,0 1-23,-2 0-5,-1 0-58,2 3-77,2 0-184</inkml:trace>
  <inkml:trace contextRef="#ctx0" brushRef="#br0" timeOffset="32542.5851">20887 976 479,'0'0'186,"0"0"-186,0 0-83,100 0-252</inkml:trace>
  <inkml:trace contextRef="#ctx0" brushRef="#br0" timeOffset="32748.8328">21306 1171 260,'0'0'0,"0"0"-40</inkml:trace>
  <inkml:trace contextRef="#ctx0" brushRef="#br0" timeOffset="32917.7577">21443 1442 783,'0'0'0,"0"0"-360,0 0 173,0 0 125,0 0 62,0 0 11,54 60-11,-54-48-15</inkml:trace>
  <inkml:trace contextRef="#ctx0" brushRef="#br0" timeOffset="33152.997">21349 1598 544,'0'0'0,"0"0"-76,0 0-34,0 0 98,0 0-26,0 0-22,-70-4 60,64 3 1,0 1 1,2-3 40,-1 0 71,-2 0-58,-4-4-55,1 3-122</inkml:trace>
  <inkml:trace contextRef="#ctx0" brushRef="#br0" timeOffset="33278.8766">21192 1564 251,'0'0'623,"0"0"-623,0 0-23,0 0-22,0 0-36,0 0-75,-59-30-51</inkml:trace>
  <inkml:trace contextRef="#ctx0" brushRef="#br0" timeOffset="33396.5589">21192 1564 130,'-110'-116'333,"104"87"-333,-1-5-144,-2 1 123,0 3-20,1 4-190</inkml:trace>
  <inkml:trace contextRef="#ctx0" brushRef="#br0" timeOffset="33592.012">21048 1194 281,'0'0'185,"0"0"-122,0 0-32,60-74-15,-45 52-16,-1 0-11,2 0-6,4 2-68,6 3-48,2 3 92,2 0 41,-1 0 34,-3 1 14,-7 1 41,-4 0-11,-7 0-39,-1 3-39,-2-2-22,-2 1-116,1-2-141</inkml:trace>
  <inkml:trace contextRef="#ctx0" brushRef="#br0" timeOffset="33700.1655">21464 805 522,'0'0'115,"0"0"-25,0 0-38,0 0-46,97-25-6,-73 25-52,3 0-65,-2 0-59,-1 5-125</inkml:trace>
  <inkml:trace contextRef="#ctx0" brushRef="#br0" timeOffset="33811.6767">21725 833 139,'0'0'172,"0"0"-7,0 0-59,0 0-4,0 0-3,57 80-70,-48-67-22,6 1-7,1 2-77,7 0-93,3 1-210</inkml:trace>
  <inkml:trace contextRef="#ctx0" brushRef="#br0" timeOffset="33978.8322">22022 1184 635,'0'0'107,"0"0"-107,0 0-6,12 83-72,-5-61 23,-2 2 35,1-1 12,-2 0 8,1 1 0,-4-5 0,-1 0 0,0 1 0,0-3-138</inkml:trace>
  <inkml:trace contextRef="#ctx0" brushRef="#br0" timeOffset="34113.3202">22033 1626 900,'0'0'115,"0"0"-115,0 0-140,0 0 6,-93 4-3,73-4-25,6 0-36</inkml:trace>
  <inkml:trace contextRef="#ctx0" brushRef="#br0" timeOffset="34192.1158">21854 1574 109,'0'0'399,"0"0"-399,0 0-221</inkml:trace>
  <inkml:trace contextRef="#ctx0" brushRef="#br0" timeOffset="34576.5734">21801 1385 608,'0'0'84,"0"0"-60,0 0-14,0 0-10,-12-86-24,8 73 22,2-2-26,2-1-33,0 1 25,5-4 6,10 0 3,-3-1 21,4-2 6,-4 0 0,-1-2-1,3-2-3,0-3-34,4 4-14,4 1-2,2 3 54,4 4 20,2 0 5,-1 2 7,-4 1-14,0 1 13,-3-1-31,4-1-28,-1 4-75,5 1-24,-3-1 95,-3 4 32,-5-2 83,-8 6 51,-5-2-38,-3 2-39,-3 2-22,0 1-15,0 0-20,0 0-78,7 0-94,7 9 34,9-1-87</inkml:trace>
  <inkml:trace contextRef="#ctx0" brushRef="#br0" timeOffset="34846.0165">22411 881 249,'0'0'78,"0"0"-60,0 0-17,0 0-1,0 0-108,57 88-49,-37-67 76,-1 1 81,-3 0 82,-2-4 27,-4 1-12,-4-5-39,-3 3-19,-3-3-27,0 1-7,0 2-1,0-5-4,0 5 0,7-3-12,1 0-8,3 2 10,0-4-9,-2 2 7,-1-2 12,-4-4 1,0-1 5,1 0 4,1 1-7,0 4-3,2 2 0,-3-2-106</inkml:trace>
  <inkml:trace contextRef="#ctx0" brushRef="#br0" timeOffset="35565.8544">22665 1397 172,'0'0'336,"0"0"-248,0 0-45,0 0-22,0 0-21,-3 88-35,-3-71-15,1-2-42,2-6 1,-1-3 0,3-1 77,1-4 14,-3-1 55,-2 0 43,-4 0-31,-7 0-21,-2-1-23,-5-1-12,0 1-9,-1-1-1,3 1 1,1-4 9,7 2 31,-2-2 23,0-4 18,-1-3-21,-3-1-34,-4-1-10,1 3-12,4 0-5,3-3-1,4 5-6,4-4 3,3-1 3,2-8 3,2-2 4,0-8-5,0-4-2,0-2-36,0-3-61,0 0-26,0 3 67,9 2 20,4 2 31,1 5 5,5 3 8,-1 6 25,-4-1 13,3 6 8,-2 0-34,0 2-9,0 2-11,7 4-50,7 2-27,3 1 39,6 3 26,-2-1 12,-3-1 8,-4 2 13,-3 1 1,-10-2-16,-5 2-6,-7 0-18,-4 0-15,0 0-45,0 0 16,0 0 11,0 0 49,0 0 4,5 0-2,3 3 24,2 5 1,3 3-13,-3 2 7,-1 5-12,-1 1-1,-2 6-6,1-2-6,2 3-6,2-2 12,3-2 0,1 1 10,2-4 35,-2-3 18,1 1-16,-2 2-20,-1 2-27,0 1-18,1 3-129,1-3-164</inkml:trace>
  <inkml:trace contextRef="#ctx0" brushRef="#br0" timeOffset="35767.2162">23044 1475 387,'0'0'118,"0"0"-118,0 0-178,0 0 50,-6 84 97,4-70 31,1-1 105,-4-1-29,1 0-28,-4 2 0,-2-1-5,-2-1-10,-7 1-25,-5 1-8,-6-2-27,-3-1-99,-8 0-76</inkml:trace>
  <inkml:trace contextRef="#ctx0" brushRef="#br0" timeOffset="35972.3448">22383 1783 229,'0'0'107,"-106"11"-99,55-6-3,-2-1-1,-4-1 8,-3 1-2,-4 0 16,-2 1-17,-1-1-9,0 0-35,10-1 10,10 0 25,6-1 0,9-2 0,-1 3-3,6-3 3,-1 0-61,-2 0-46</inkml:trace>
  <inkml:trace contextRef="#ctx0" brushRef="#br0" timeOffset="36609.0908">20731 1803 540,'0'0'0,"0"0"-198,0 0 126,-86-1 72,64 1-14,3 0 6,-5 0 8,3 0-78,-7 0-92,-1 1 170,-3 1 0,1-1 26,1-1 9,4 0 40,0 0-19,6-7 7,0-6-60,-1-1-3,1-3-65,-2 0 4,0 0 61,3 1 0,1-4 15,0 3 62,4 0-14,0-4-4,2 1-1,-2-1 0,4-4-20,1 0-38,-1-3-12,4-2 5,1 2 7,1-1 4,4-4 23,0 1 6,0 0 5,4-4 9,14 5-28,0-2-2,6 2-2,2 0-15,4 0-16,5-1-29,4-2-49,5 1-13,1 3-20,6 0 78,-1 2 48,0 2 1,-3 4 13,-3 3 30,-7 2 3,0 3-8,-4 1-19,0 4 6,1-1-25,5-2-16,5 0-39,1-3-121</inkml:trace>
  <inkml:trace contextRef="#ctx0" brushRef="#br0" timeOffset="36976.0206">21131 730 100,'0'0'171,"81"-12"-93,-41 9-36,-2 1-32,-1-1-9,2 1-1,4 2-4,5 0 3,5 0-1,6 0 2,3 2 7,-1 6 11,-1 1-9,0 0-9,-6-1-1,3 3-39,-4 0-79,1-3-2,-2 3 21,3-1 100,0 2 82,2 0-13,4 0-24,0 0-22,-4-2-23,-2 0 0,-6-4-13,-9 0 9,1-1 4,-5 2 4,1 3 0,-1 4 7,1 1-11,0 4-11,0 1-59,-2 0 10,-7 0 23,-8 0 30,-6 0 7,-6 1 4,-7 3 0,-1-2-4,0 1-16,-1 0-59</inkml:trace>
  <inkml:trace contextRef="#ctx0" brushRef="#br0" timeOffset="37883.0692">22345 1577 302,'0'0'51,"-102"19"-34,48-9 15,0-3 52,-4 4-11,-6 0-24,-7 0 0,-1 2-18,-3 1-23,5-4-3,3 3 0,0-4-3,3 0 5,2 1 3,3-3-4,2-2-6,2 2 1,-3-4-1,-3 2 2,-5-3-2,0-2-1,-2 0-13,2 0-10,4 0-15,1-7 4,1-3 24,5-2 7,2 0-1,4-3 5,0 1-1,-1 2-11,-1-1-14,-5 1-14,-3 1-17,1 0 34,2 0 10,7-1 10,10-5-6,6-5 9,8-5 7,4-2 2,6-5 0,0-2-9,3-3-6,1-5-1,-1 1 4,2 4-4,0 3 7,4 9 0,2-1 4,4 5 14,0-3-3,15 0-5,4-3 7,5-2-2,-1 1 41,3 1-54,7 1-2,7-4 0,12 0-111,8-2 16,6 2-5,2 2 100,-3 3 45,-1 5 13,-2 0 4,-2 5-11,-2 3 1,-3 1-28,-1 2-15,1 2-7,-1 1-2,4-5-22,5 0 13,8-1 8,1 0-1,4 4 2,-3-1 3,0 4 1,4-1-1,-3 5-3,-1 3 0,0 0-2,3 0-31,5 0 20,7 8 1,-2 6 9,-4 3 3,-7 5 0,-11 0 4,-7 2 5,-8 1-8,-9 0 0,-4 2-1,-2 0 0,-1-2 0,-4 4 0,4-1-6,2 0-9,1 3-55,1 0-58,-1 0-6</inkml:trace>
  <inkml:trace contextRef="#ctx0" brushRef="#br0" timeOffset="38323.5625">22847 1202 109,'0'0'89,"0"0"-62,30 91-20,-24-57-4,-5 5 6,-1 0 17,0-2 16,-22-2 53,-12-6-60,-8 0 19,-9 0-21,-1 1-13,-3 0-20,1 0-10,9-2 7,7-5-47,5 1-22,7-7-47,1-3 66,-4 1 41,-1-4 12,-2 0 50,-7 0-6,-3 0-24,-7 0-11,-6 0 0,-14 0-5,-5 1-1,-10 2-3,1-1-3,-3-1 3,8-1 8,0 2 9,2-6 0,2 1 5,5-2-3,0 0 14,2-1-13,-4 0-6,-3-3-11,-3-1-3,1-1-20,-5 0-26,-3 0 0,1-1-4,-1-6 10,6-1 23,6 3 11,6-4 6,2-1-72,3-1-105</inkml:trace>
  <inkml:trace contextRef="#ctx0" brushRef="#br0" timeOffset="47223.0152">22488 263 859,'0'0'14,"0"0"-6,0 0-5,0 0 25,0 0 22,0 0-14,0 0-15,0 0-14,6-25-7,-6 25-2,0 10-9,4 16 11,-1 9 16,1 4 8,1 5-2,-2 0 9,-2 1 5,1 2-4,-2 3 15,0 0-13,0-6-5,0-3-18,0-7-6,0-4-2,0-5 0,0-3 0,0-8-2,0-4 1,0-6-2,0-3-27,0 1-49,0-2 7,0 0 0,2-9-22,3-7-183,1-7 44,-6 1-49</inkml:trace>
  <inkml:trace contextRef="#ctx0" brushRef="#br0" timeOffset="47643.01">22143 629 39,'0'0'473,"0"0"-444,0 0-4,0 0 45,0 0 40,0 0-32,97-6-10,-42 6 1,14 0 2,11 0-7,11 0-7,8 0-19,6 0 23,5 0-10,9 0-21,-3-4-13,-1 0 0,-8 2-8,-6 1 6,-10-2-6,-13 3-2,-15-3-6,-16 0 5,-17 1-2,-15 0-3,-10 2-1,-5 0 0,0-1-1,0 1-24,0 0-40,0 0-65,-5 0-20,-7 0-67,-5 0-54,-2 1-155</inkml:trace>
  <inkml:trace contextRef="#ctx0" brushRef="#br0" timeOffset="64101.2402">22501 590 495,'0'0'60,"0"0"-50,0 0 24,0 0 18,0 0 3,0 0-9,3 1-18,-3-1-2,0 0 7,0 0 20,0 0 17,0 0-3,0 0-1,1 0-9,1 0-1,1 0-8,1-9-29,2-3-12,0-1 9,-3-1-1,3 2-10,-3-2 15,0-4 6,2 2-10,1-4-9,1 1 0,2 2 2,0-4 5,6 3-1,1-3-7,4 2-3,0 1 4,5 1-3,0 1-3,2-8 0,-1 4 0,-2 1 1,-3 1-2,-1 7 0,-3 0 2,-3 2-2,1 4 1,-3 1 1,-2 1-2,-1-1 0,-2 3-3,-2 1 3,0 0 0,-2 0 0,0 0 0,-2 0 0,5 0 0,1 1-2,7 12 2,4 7 0,2 5 2,2 3 0,-3 5 0,-3-2 0,1-2 1,-4-2-2,-1 0-1,3-2 2,-2 1 0,-1 1 2,-3 0-3,0 0-1,0 2 3,-1-1 4,3 0-7,-2-1 3,4-2 2,-1-2-3,1 0 0,2-2 1,0-3-1,1 0 5,1-4 2,-1 0 0,-1-3-2,3 0 0,0-2 1,1-1 2,2-1 2,-4-3 1,3-1-2,-2-2-3,-2 1 1,1-2-1,-2 0-3,0 0 6,1 0-6,-1 0 4,-2 0-2,1-2 6,-5-3-4,-2-1 4,1 0-6,0-2 0,0 1-3,-2-3 3,2 1 2,-1-3-4,-1-1-1,-2-1 1,1 0-2,-2-2 2,0 4-2,0 1-2,-1 2 0,0 3 5,0 1-6,-2-1 0,1 2 0,-1-1-1,0-2 1,0 1-10,0-7-22,0 3-31,0-3-47,0 3-81,0 1-122,0 0-404</inkml:trace>
  <inkml:trace contextRef="#ctx0" brushRef="#br0" timeOffset="65327.4211">21176 5733 53,'0'0'1191,"138"-31"-1134,8 8-41,51-3 59,40-3-40,13 1-3,-2 6-5,-17 7 7,-21 1-12,-19 4-13,-21 3-9,-23 0-1,-34 4 0,-37 3-27,-43 0-69,-33 7-115,-51 3-182,-41-5-221</inkml:trace>
  <inkml:trace contextRef="#ctx0" brushRef="#br0" timeOffset="65589.5246">21692 4710 1290,'0'0'71,"0"0"-33,0 0 5,0 0-22,17 96-12,7 31 91,8 35-23,1 23-36,-6 10-17,-4 0-13,-10-20 0,-6-13-3,-4-20-4,0-25 0,2-22-4,1-22-34,12-21-71,1-25-147,1-25-226</inkml:trace>
  <inkml:trace contextRef="#ctx0" brushRef="#br0" timeOffset="66421.7159">21773 5716 466,'0'0'348,"0"0"-325,0 0 38,0 0 36,0 0-36,0 0-16,25-43-6,-22 33-12,0 1-11,-1-5 9,4-6 11,0-5 8,1-6-9,4-8 12,2-4-17,2-6-10,-3-4-4,-3 0 5,6 0 12,-2 3-22,5-3-1,4 3-4,1 2-2,2 0-2,2 2 1,0 7 0,0 3 0,-2 7-1,5 4-1,-2 11-1,4 5-5,8 9 2,3 0-6,6 17 8,-1 16 0,-5 12-1,-5 12-2,-10 13 4,-6 5 2,-7 4-1,-5 1 1,-3 3 10,-6-5-2,1 3 10,1-2-4,4-1 0,8 2-1,2-3-5,5-1-8,3-7 9,2-7-10,6-5 4,1-8 2,-1-5 0,4-6 1,0-6 10,0-6-4,3-7 4,-5-3-2,1-7-2,-7-4-3,-1-5-2,-3 0-1,-1-5 2,0-18 5,4-12-5,-1-11-5,-1-8 7,-1-8-9,-1-4 10,1-4-4,-4-2-4,-7 3-1,-4 2-4,-3 7 0,-7-1 0,-2 1-4,-15 4 1,-4 10-8,3 10-1,2 14-17,2 10-27,-2 5-73,-4 7-190,1 0-242</inkml:trace>
  <inkml:trace contextRef="#ctx0" brushRef="#br0" timeOffset="67683.0446">22817 4357 921,'0'0'93,"0"0"-56,0 0 84,0 0-9,0 0-43,0 0-32,0-27-28,0 27-9,0 9 0,0 2 1,2-1 8,-2-2-5,0-3-2,0-3 2,0-2-1,3 0 0,-3 0 3,0 0 2,0 0 2,0 0 4,0 0 0,0 0 2,0 0-4,0 0-5,0 0 0,0 0-2,0 0-1,0 0-3,0 0 5,0 0-6,0-1 5,0-2 0,0 2 8,0-1 5,1 2 2,1 0 2,-2 0-6,3 0-16,4 7-2,6 18-1,7 11 3,-1 6 8,2 1 1,-3-2-5,-5-3 4,1-5 1,-4-3-6,2-7 2,0-6 4,-5-7-5,-2-6 2,-2-4 2,2 0 5,3-5 8,6-19 6,7-12-13,4-9-6,0-9-2,2-7 4,-3 0-1,0 3-4,-5 10-2,-2 11 10,-4 12-5,-6 6-4,-2 9-4,-3 6-1,-2 3-1,0 1-31,0 1-63,0 16-212,0 2-278</inkml:trace>
  <inkml:trace contextRef="#ctx0" brushRef="#br0" timeOffset="68575.5134">21178 7957 658,'0'0'301,"97"0"-281,16 0 146,54-1 1,54-6-72,47-3-19,28-1 1,13-1-3,1-2-11,-18 1-29,-28 5-12,-31 4-12,-48 4 1,-49 0-3,-47 1-8,-44 6-6,-36 3-13,-16 0-92,-49 0-90,-43-2-58,-39-8-246</inkml:trace>
  <inkml:trace contextRef="#ctx0" brushRef="#br0" timeOffset="69114.8785">21743 7469 345,'0'0'283,"0"0"-138,0-95 31,0 64-4,0 3-8,0 5-44,2 6-34,0 9 8,-2 8-14,0 0-32,0 19-33,0 26-9,0 21 18,0 20 8,7 10 0,9 13-5,2 5 1,4 6-9,-3 5 2,-3-4-12,-6-12-1,0-8-6,1-12 0,-2-16-1,4-12 0,-2-18-2,-1-16-22,-4-13-17,-2-11-25,-1-3-2,1-17-18,0-19-142,-4-13-179,0-4-284</inkml:trace>
  <inkml:trace contextRef="#ctx0" brushRef="#br0" timeOffset="70036.3186">21815 8015 440,'0'0'75,"0"0"-74,0 0 44,0 0 14,0 0 18,0 0-1,-14-23-3,14 20 22,0 0 8,0-1-10,0 0-21,0-2-3,0-1-24,5 0-16,-2-2-4,3-3 4,0-5-9,5-4 1,2-8-3,3-2 1,-1-6-8,1-4 6,-2-5-3,0-3-4,2-3 0,3-3-3,8-5 13,5-7-6,10-2-9,9-3 2,4 1-6,0 7 1,-2 6 5,-6 10-3,-6 11 4,-4 13 0,-4 10-8,1 11 0,0 3-3,-1 15-3,3 19 0,1 12 5,-1 7 1,-3 4 0,-6 7 1,-8 6 1,-5 10 4,-6 4-1,-3 1 13,-1 3-9,4 1-4,3-2 8,3 0 1,5-4-9,3 1 2,1-9-4,2-2 0,1-13-1,-3-4 3,9-6 2,-2-6-2,-1-2 4,11-6-2,-1 0 0,2-7 6,0-4-10,-3-6 2,-6-6 5,-9-5-9,-4-5 4,-5-3-1,0 0 0,2 0 2,3-17 8,3-7-5,0-8 0,3-4-6,0-3 7,-3-2-4,0-2 5,-4-1-4,1-6-5,-3-4 0,-3-3 1,-5-2 4,-3 3-7,-1 6 1,-2 4-2,1 7-3,1 1-7,2 3-10,1 5-25,-4 0-26,-3 2-94,-3-2-184,-28 2-568</inkml:trace>
  <inkml:trace contextRef="#ctx0" brushRef="#br0" timeOffset="70638.2084">22865 7033 553,'0'0'144,"0"0"-21,0 0 5,0 0-4,0 0 7,0 0-60,0-42-57,0 60-8,4 6-2,1 5 10,-1-2-5,1-3 2,-1-3-6,-1-2-5,3-6-1,-2 0-9,-2-2-95,-2-8-108,0-3-209</inkml:trace>
  <inkml:trace contextRef="#ctx0" brushRef="#br0" timeOffset="70831.4085">22696 6936 973,'0'0'89,"0"0"-89,97-90 31,-60 69 69,-2 8-29,-6 3-39,-4 5-11,-4 5-21,1 0-1,-7 0-8,-2 11-91,-4 5-11,-8 4-198,-1 4-36</inkml:trace>
  <inkml:trace contextRef="#ctx0" brushRef="#br0" timeOffset="71061.5144">22830 7163 820,'0'0'90,"0"0"-71,0 0 93,0 0-22,0 0-8,0 0-25,36 37-21,-24-27-16,0 0-12,5-1-4,2 0 5,2-2-6,7-4 3,2-2-6,-2-1-129,-2 0-136,-10-6-331</inkml:trace>
  <inkml:trace contextRef="#ctx0" brushRef="#br0" timeOffset="71926.9082">22006 9614 1041,'0'0'82,"0"0"-6,0 0 97,0 0-67,0 0-49,0 0-44,37 51 0,-21 41 29,13 23-13,5 17 12,3 11-13,5 4-12,-6-4 1,0-10-9,-3-14 12,-5-20-15,-4-16-3,-1-19 0,-7-18 0,-6-12-4,-10-13-2,0-8-28,-21-6-29,-17-7-44,-11-2-57,-7-24-94,-5-13-61</inkml:trace>
  <inkml:trace contextRef="#ctx0" brushRef="#br0" timeOffset="72256.6924">21117 10529 1131,'0'0'89,"128"-14"-67,-3 9 77,51-2 8,54-3-11,38 6-37,23 1-16,11 1 7,-6 1-13,-5-6-21,-14-5-6,-5-2 9,-18-1-4,-20 0-7,-31 3-8,-41 0-2,-48 0 2,-44 2 0,-37 2-8,-29-3-28,-8-2-68,-42-7-145,-22-1-151,-23 0-166</inkml:trace>
  <inkml:trace contextRef="#ctx0" brushRef="#br0" timeOffset="73502.0596">22187 10626 228,'0'0'131,"0"0"-122,0 0-9,0 0 55,0 0 56,0 0-23,-22-24 24,22 18-11,0-3-5,0 0 0,0-1-11,0 0-26,0-2-8,0-2-9,0-1-5,0-5-5,2-4-10,4-7 7,1-5-5,5-3 0,0 0-1,0-2-7,1 0-2,-5-2-6,1 0 1,-2-4 4,-1 1 6,2-4 1,4 1-1,5-4-10,7 4-5,8-2-4,2 1 1,3 3 1,6 3-1,2 9-2,3 6-2,4 6 3,-1 6 0,-2 8-1,-1 4 1,-2 5 0,-4 0 0,-2 1 0,0 16-1,1 7 2,-2 4 2,-1 5-3,-5 2 0,-5 3 0,-7 4 3,-3 3-1,-6 2 3,0 6 2,-3 0-3,-1 6 0,2-1 9,-1 0-7,0 1 2,1 0-2,-1 1 3,-1 1 4,1-3-4,-1-2-5,0-3 0,3-2 0,3-1-3,4-3 2,4-2 5,5-1-5,3-1 1,0-3-1,0-2 0,-3-3-2,-1-6 0,-1-3 4,3 1-3,3-4 1,3-1 1,0-2 0,-2-1 2,-1-5-3,-4-1 0,-7-5 0,4-2 4,-2-3-2,3-3 5,-1 0-1,3 0 2,1 0-2,-2-2 1,1-1-1,-9-2-2,-1 1 5,-3-2-4,-5-1 3,4-5 4,2-7-6,2-8 0,3-7-5,4-6-3,0-7 1,2-2-2,2-3-1,-1-1 1,0 4 1,-1 3-1,0 5-1,0-1 1,-4 4 3,-2 3-1,-3 2-2,-5 4-2,-3-1 2,-7 5-28,-2-2-45,-4-2-104,-17-4-396</inkml:trace>
  <inkml:trace contextRef="#ctx0" brushRef="#br0" timeOffset="75706.6358">22684 9489 670,'0'0'68,"0"0"-46,0 0 38,0 0 17,0 0 15,0 0-28,0 0-44,3-27-12,9 27 2,6 7 15,4 2 7,2 2 3,0 1-13,-2-1-12,-3 0 2,-2 1-4,-2-3 7,-5-3-2,-2-2-4,-3-2 4,-5-2-6,0 1 3,0 3 1,0 3-3,-11 6 7,-12 1-4,-3 1 0,-2 2-10,2-3-1,5-1-10,7-4-51,3-2-31,7-3 11,4-1-6,0 0-14,3-3-15,22 0 15,6 0-58,5 0-162</inkml:trace>
  <inkml:trace contextRef="#ctx0" brushRef="#br0" timeOffset="76236.3259">23236 9333 606,'0'0'143,"0"0"-68,0 0 14,0 0 6,0 0-46,0 0-28,-58-14-12,37 51 3,9 4 1,11-3-8,1-4 1,20-7-3,16-8 3,9-5-1,7-10 3,6-4-1,-1 0-6,-4-18 6,-9-3-7,-11-6 7,-12-1-2,-12-2-1,-9-1 1,0 0-5,-22 1-31,-10 6-24,-4 4-3,-1 4-7,2 0 17,6 0 13,5-2 35,6-3 3,6-5 11,5-5 23,-2-2 27,3 2-3,1 5 25,2 6-20,2 11 10,1 6-24,0 3-8,0 0-3,0 19-37,0 24-3,0 22 18,10 19 20,6 8 2,0 7-15,-2-2-16,2-2-3,1 1-7,-1-4-18,3-7-120,0-18-267</inkml:trace>
  <inkml:trace contextRef="#ctx0" brushRef="#br0" timeOffset="89657.0022">2530 4292 302,'0'0'0,"0"0"-13,0 0 13,0 0 31,0 0 47,0 0-13,0 0-23,6-26-9,-6 12 3,3-3-17,3-1-9,3 0-7,3-1-1,0-1-1,4 3 1,-1-2 0,3 2 3,1 1 15,2-1-13,6-2 3,3 2-3,6 0-6,4 0 2,3 2-2,2-1 1,-1 2-1,1 5-2,0-3 2,-1 5 0,0 1 1,-2-1 2,-2 5-3,-4-1 0,4 2-1,-1 1 2,1 0-1,2 0-1,-1 0 2,2 1-2,-3 6 0,-1 1 1,-2 2-1,-3 2 0,2-1 1,0 1-1,3-1 0,4 4 0,-1-1 4,2 1-2,-2-1 3,-2 3 4,1-2-8,-4 2 4,-4-1-5,-3 3 0,-2-2 0,-5 3 0,-1 2-1,-3 0 1,-3 3 0,1-2 3,1 4 1,-3-3-3,1 3 2,1 0 1,2 1 0,-1 1 8,0 2 37,-2-4-43,-4 2-1,3 1 2,-6 1 4,-1 0-5,-4 5-4,-3 0 10,-1-1-6,0 0 8,0-2-5,-2-4-5,-6 2 1,-1 1 9,2-4-9,-2 3 1,0-2 16,-3 3-16,1-2-1,-1 2-3,-2-2 3,0-1-2,-2-2-1,1 0-1,0 2-1,-2-3 3,-3 1-3,4-7 6,-3 1-5,-3-2 0,4 1 5,-6-1-2,0 0 5,-4 1-2,3-1 0,-5 1 2,-6-1-3,-3 0 1,3 1-3,-5-3-1,5 2-1,3 0-1,3-2 4,2 1-5,1-2 2,0-1 0,-1 1 2,-2-2 0,2 0 2,-2 0 0,3-2-4,-2-1 2,1-1 0,0-1-2,1-1 4,-1 1 2,-4 2-1,1-3-7,1-2 4,-1 2 0,-2-2 2,3-3-4,-5 2 1,1 0 2,-4-4-2,5 0 3,-1-1 1,1 0-2,0 0 9,5 0-3,-1 0-4,1-1-2,1-5 1,-1-1-1,-2 0-2,-1-3 4,-2 0-3,-3 0-2,-1-2 5,4 4-2,0-3-5,8 1 3,1 1-1,0-1 2,3-2 3,0 0-6,-1 0 0,0-5 1,-1 0 1,-2-2-2,-5-1 1,5-2-3,-4 3 1,4-1 0,4 1 2,2 2-1,1 1 0,4 1 3,-2-2-3,1 0 2,3 0 0,-3-2 4,-1-1-7,2-1-1,-3-1 1,3-3 0,-2 2 1,2-4 2,2 0-3,2 0 1,2-1-2,2 1 3,3 3-2,-1-1 3,0 6-1,-2-2 0,1 1 1,2 0-2,0 0-1,3 0 1,0 0-1,0-4 0,0-2 0,0-7-3,0-2 3,3-2 4,5 0-3,-2 4-1,-1 4 1,0 3-1,-1 6 2,-2 0-2,1 3 1,0 1 0,-3 2-1,5-1 0,-1-1-1,6 1 1,-1-4-5,2-1 3,2 0 2,-1-1 0,3-1-7,-3 2 3,1-1 4,4 0 0,-2 1-2,1 0 2,2-1-1,0 1-1,3 0 1,1 1-1,-1 2 2,1 0-2,1 3-4,0 0 3,-1 0 2,0 1-4,-1 0 4,1 1-2,-2-2 1,6 0 1,0-3 0,-1-1 1,-2 2 0,3 1 0,3-1-1,-1 3-1,8 1-1,1-2-1,-3 2 4,2-1-5,-3 2 2,3-1 1,0-1 1,1 3 1,-3 0-3,3-2 3,-2 4 0,-1-1-1,-1 3 1,1 0 0,2 3 2,-4-1-6,3 0 8,-5 1-8,0 0 4,-2 0 0,2 2 2,-2-1-2,2-1 0,0 3 1,0-5-1,4 2 0,2-1 0,3 2 0,-5-4 1,0 4-1,-4 2 1,2-2-1,-1 2 0,4 0 0,0 0 0,-1 0 0,-3 3 0,-1 6 0,-6-2 0,-2 4 0,-2 2-1,1 1 2,-3 0-1,3 0 0,-1 2 0,0-2 0,5-4 0,-4 2 0,4-2 0,-5 0-2,4 2 2,-2 2 0,0 3 1,1-2 0,4 2-1,-2-2 1,2-1 0,0 3-1,-4-5 1,-3 5 1,-1 2-2,-2 0 0,1 1 1,-1 2 4,0-1-2,-3 2 7,0-1-10,-3 1 2,1 0-1,-5 0 1,1 2 0,-1-1 4,-3 1-6,1 1 11,-3-4-4,2 2 1,2 2-5,-1-1-3,0 1 10,-2 3-5,-1-5 1,-1 1-5,-1 2 2,0 1 2,0-2-3,0-3 4,0 4-4,0-3 3,-7 4-2,-3-4-1,-3 1 9,0-3-5,0 0-3,-2-3 0,0 2 1,-3 1-1,-4 0 0,-1 0 0,-1 1-2,-1 0 4,4-4-2,-1 3-3,-1-3 2,3-2 0,-3-1 0,1 0 0,-4-2 0,1 2 0,0 0 2,-1 1-3,-1 0 2,-1 2-2,1 0 2,-1 1-2,0-3 0,-1 0 0,-2-5 0,3 1 1,-2-2-2,3-2-1,-3 1 1,3 0 0,2-2 1,-2 1-1,3 2-1,2-3 0,5 2 1,1-1 1,2-1-1,-2 1 0,-3-3 0,-1 5 0,-5-3 1,0 1-1,-4 2 0,4-3 0,4 0-24,5-2-49,10 0-72,6-4-207,0-2-284</inkml:trace>
  <inkml:trace contextRef="#ctx0" brushRef="#br0" timeOffset="92498.9944">22113 9651 38,'0'0'13,"0"0"8,0 0 23,0 0 6,0 0 20,0 0-30,0 0-20,50-20-7,-46 18 2,0 2 3,2 0-7,3 0-4,4 0-3,1 0 3,5 0 1,-1 0-4,-1 0-2,3-2 0,-3 2 2,-1-1 5,-1-1 5,3 0-12,3 1 3,2-1-5,-2 1 1,4 0 0,-2 1-1,-1-2 0,3 2 1,-1-1-1,1-1-2,0 0 1,-1-1 1,2 0-1,0 0 0,0 0 2,4 2-2,-2-3 1,3 1-11,-1 0 3,-2 0 0,1 0 4,-1 0 3,-4-1-1,1 1 2,1 0 0,0-1 0,6 1 0,1-4-2,1 2 2,0 0 0,-2-4 1,1 3-1,-1-1 0,2 0 0,1 1 3,-6 0-2,0 2 1,-2 3 0,-2-2 2,9 2-3,4-1 2,2-1-5,1 0 4,-5 3-2,-3-2 8,0 0-2,6 1-4,2-1 2,2 1-2,1-2-1,2 0 0,1 3 3,4-3 0,-2-1 16,-3 1-14,2 1-1,-9 0 5,-5 0 9,2-1 3,2 2-17,3-4-4,1 2 0,1-1 3,-3 0-3,-3-1 5,0 2-6,-4 0 2,-3 0 17,-6 0-7,2-2-3,-4 2-8,-2 1 0,-3-1 2,-2 3 3,-2 0-6,2 0 0,0 0 0,3 0 3,-4 0-3,-5 0-1,-2 0 1,-7 0 1,0 0 0,0 0-1,0 0-4,0 0 2,-2 0 4,-14 0-4,-8 3-1,-5 2-8,-6 1-6,-10 2-15,-11 2-19,-15-1 2,-12 2-24,-13 0-17,-12 2 13,-15 0-35</inkml:trace>
  <inkml:trace contextRef="#ctx0" brushRef="#br0" timeOffset="92776.6121">22158 9682 155,'0'0'23,"0"0"-13,0 0 0,0 0 60,0 0 31,0 0-28,-51 3-33,51-3-22,9 0 0,25 0 6,26 0-17,26 0-7,23 0-66,23 0-30,15 0-37</inkml:trace>
  <inkml:trace contextRef="#ctx0" brushRef="#br0" timeOffset="99503.0903">5088 3249 292,'0'0'191,"0"0"-167,0 0 15,0 0-11,0 0 60,0 0-1,0 0-51,39-27-18,1 24 9,8 1 17,16 1-3,12 1-3,15 0 2,17 0-1,9-2 0,9-2 3,1-1-11,-7-1-7,-8 2-4,-5 4 4,-8 0-1,-10 0-4,-5 0-8,-11 0-7,-3 0 2,-1 0-3,-5 0 2,-11 0-2,-12 0-1,-11 0 1,-14-2-3,-7 2-2,-8-1-9,-1 1-13,0-1-5,-7-2 10,-20 0-3,-19-2-5,-18 0-9,-15-1 2,-18 2-10,-14 1-4,-8 0 15,-9 0-18,-5 2 0,-1 1 15,-5 0 6,2 0 11,6 1-16,13 6 18,22-1 10,20-2 7,18 1 8,15-3-3,20 0 12,8-2 10,11 0 4,4 0 1,0 0-5,22 1-6,26 1 23,33-2 11,36 0 5,31-6-16,22-8-8,8-5-9,1-2 3,-8 2 14,-17-3-1,-22 5-17,-26 5-7,-31 4-19,-25 1 5,-24 6-5,-15 0 0,-10 1-3,-1-1-15,-1 1-1,-26 0-11,-9 0 8,-13 5-16,-5 3 19,5-1-10,0 0-13,5 2 6,1-2-1,7 0 6,2 0 9,6 0-7,1 2 5,6-1-12,-3 2 17,5 1-6,-2 1-15,3 0-6,0 1 17,3-1-21,2 0 21,1 0 17,3-3-17,0 1 8,1 0-5,4 0-8,-2-2-13,0 2-27,0-2-50,1 0 2</inkml:trace>
  <inkml:trace contextRef="#ctx0" brushRef="#br0" timeOffset="101730.5843">12838 5984 119,'30'76'18,"-1"-4"18,-1-5 17,3-5-25,1-2-3,1-6-3,6-1-14,2-3-8,2-3 14,0-5 20,-4-7 0,-4 1-25,-4-3-8,2 3-1,-3-3-4,-3-3-18,2-9-233</inkml:trace>
  <inkml:trace contextRef="#ctx0" brushRef="#br0" timeOffset="102432.9854">13927 7174 38,'0'0'76,"0"0"-43,0 0-13,0 0 0,0 0-4,0 0-6,0 0 8,0 0 6,0 0-10,0 0-9,0-1 4,0 1-5,0 0-4,0 0-13,0 0-32,8 0 45,-1 0 0,-1 0-5,0 0 4,-3 0-3,0 0 3,0 0 0,1 0 0,-2 2-10,-1 0 3,1-2-1,-2 1-13,0-1-10,0 0 16,0 0 7,0 0-1,3 0-4,0 0-40,-2 1 23,1-1 31</inkml:trace>
  <inkml:trace contextRef="#ctx0" brushRef="#br0" timeOffset="105301.3658">13964 8822 787,'0'0'5,"75"93"5,-49-42 21,-7-6 25,-7 0 22,-6 0-39,-3-1-39,3-3-8,1-4-73,0-11-95,7-11-161</inkml:trace>
  <inkml:trace contextRef="#ctx0" brushRef="#br0" timeOffset="105552.5366">14273 8906 1054,'0'0'5,"0"0"5,0 0-7,0 0 56,15 72 42,-15-33-47,0 3-44,0-2-9,0-4 1,0-2-2,0-4-42,0-6-97,6-4-51,3-11-170</inkml:trace>
  <inkml:trace contextRef="#ctx0" brushRef="#br0" timeOffset="105915.088">13748 9174 1051,'0'0'11,"0"0"-9,0 0-2,101 75 16,-68-31 53,0 4-2,3 1-48,-2-6-14,-2-4 0,-2-5-3,-5-7 2,-1-3 0,-2-8-4,-5-8 10,4-6 16,-2-2 3,5-2 4,1-18-3,0-6-1,5-8-5,0-7-14,1-5-8,2-1 1,5 2-3,3 4-5,2 7-48,2 11-63,-6 6-121,-10 11-327</inkml:trace>
  <inkml:trace contextRef="#ctx0" brushRef="#br0" timeOffset="107783.11">11808 10062 763,'0'0'74,"0"0"-45,0 0 73,0 0-13,-18-72-7,-14 72-25,-10 0-36,-5 7-14,-7 17 4,-2 9 2,1 11-7,3 7 5,8 5-8,17 2-2,18-3 0,9-7-1,23-9 0,23-12-2,14-15-11,12-12-2,6-2-18,6-23 7,-4-6 17,-8-5-11,-12 0 0,-10-6-13,-14 2-12,-14-6-2,-14 0-12,-8-7-20,-16-3 30,-19-8 18,-10-9 31,-5 0 11,-1 5-1,6 12 54,8 13 14,4 11 3,4 12-3,7 8-16,3 6 11,4 6-20,4 6-10,7 26-25,4 17 11,0 16 8,13 14-6,7 12-4,4 6 1,-2 7-15,-4 1 13,-5 2-1,-5-4-11,-5-10 3,-3-9-15,0-15 5,0-10-7,0-11 0,0-10-4,-2-9-32,1-11-49,1-10-49,0-8-83,6 0-102,10-17-292</inkml:trace>
  <inkml:trace contextRef="#ctx0" brushRef="#br0" timeOffset="110580.2532">13065 10548 374,'0'0'93,"0"0"-39,0 0 22,0 0 56,0 0-21,0 0-27,0 0-35,-2-19-10,16 19-9,10 0-8,15 0 9,7 0 2,2 0-7,0-3-14,-4-1-6,-7 1-1,-7 3-2,-11-2-3,-5 2-14,-8 0-61,-5 0-70,-1 0-129,0 0 10</inkml:trace>
  <inkml:trace contextRef="#ctx0" brushRef="#br0" timeOffset="110938.937">13001 10676 267,'0'0'135,"0"0"-54,0 0 9,0 0 12,0 0-2,0 0-15,45 0-28,-18 0-2,4 0 12,5 0-6,5 0-15,3-4-1,2 0-4,-3 0-14,-1 0-8,-2 1-8,-6 0-11,-5 0 1,-6 3-1,-7-2-6,-9 2-26,-1 0-31,-6 0-44,0 0-91,0 0-89,-6 0-75</inkml:trace>
  <inkml:trace contextRef="#ctx0" brushRef="#br0" timeOffset="113047.432">15326 10447 551,'0'0'80,"0"0"-67,-128-3-6,69 16 50,2 6 32,0 9-13,3 3-14,2 6-39,1 1 5,8 1 3,9-2 2,14-5-21,19-4-8,4-7-4,37-8 1,24-10 6,15-3-7,14-7-32,-1-13 18,-5-4 13,-7 0 2,-16 1 3,-13-2-4,-15 0 1,-15 1 3,-12 0-2,-9-1-2,-5-3-10,-19-3-11,-5-3 5,-6-3 1,-2-2-15,1-1 22,3 3 8,3 3 1,5 3-1,6 2 0,-2 2 0,3-2 5,3 2-2,-1 0 12,5 1-4,1 2 1,0 2 0,1 2 6,1 3-8,0 8-1,3 2 12,2 5 3,3 2-2,0 0-12,-3 0-6,3 18-1,0 15 20,0 12 16,0 9 15,0 7-11,6 4-8,-2 4-2,-3 4-14,1 0 9,-2-3 4,0-4-2,0-4-9,0-4 12,1-2-6,4-5-11,-2-4-8,0-7 3,2-5-4,-2-4-1,-2-6-5,1-5-1,-2-4 2,1-5-2,-1-7-1,0 1-6,3-5-19,-2 0-8,1 0-18,-1-9-20,4-8-71,2-7-20,4-2-70,1-4-187</inkml:trace>
  <inkml:trace contextRef="#ctx0" brushRef="#br0" timeOffset="113836.8416">15571 11226 382,'0'0'247,"0"0"-226,80-46 30,-50 31 31,0-2-4,1 1 18,5-6-60,0-1-12,-4 0 0,-7-2 26,-7 3 7,-9 0 0,-6 2-12,-3 0-16,0 1-11,-9 1 4,-5 3-8,-7 3-7,-1 4-3,1 5 5,-2 3-4,1 0 2,0 11 1,-4 12 1,5 10 13,-1 9-6,2 6 8,6 5-2,1 3-2,10 0 3,1 2-1,2-3-5,0 1 0,0-2 0,5-4-9,2 1 0,-1 1-2,-2-5 1,-1-3-1,-3-3-4,0-8 1,0-2-3,0-5 1,-4-4-4,-7-6 1,0-5-24,2-5-21,-2-6-22,4 0-16,5-6-61,2-17-51,0-9-120,12-2-56</inkml:trace>
  <inkml:trace contextRef="#ctx0" brushRef="#br0" timeOffset="114072.0722">15416 11394 1027,'0'0'104,"0"0"-77,0 0 41,88-26-15,-25 16-1,17-4-28,14 0-24,9-1-115,3-6-166,-6-4-496</inkml:trace>
  <inkml:trace contextRef="#ctx0" brushRef="#br0" timeOffset="114796.5326">17115 10669 971,'0'0'93,"0"0"-83,0 0-10,0 0 5,0 0-4,0 0 46,-30 114-16,-1-58-31,-7-4-2,-4-7-12,-2-9-3,5-11-23,6-13-11,11-10-2,8-2 20,11-16 33,3-15 3,12-14-2,23-11 0,9-8 9,6-5 12,-4-1 26,-10 0 4,-13 2-20,-11 7 2,-10 14 1,-2 10-11,-6 15-9,-20 14-15,-5 8-14,-8 0 5,-2 22-6,5 12 13,6 15 0,10 9 2,12 10 7,8 1 32,7 2 10,20 0 5,10-2-10,2-4 4,1-7-3,-6-6-15,-2-7-13,-5-5 11,-8-7-20,0-4-5,-10-7-1,-1-5-2,-3-6-25,-4-3-40,4-8-52,6 0-115,6-19-114</inkml:trace>
  <inkml:trace contextRef="#ctx0" brushRef="#br0" timeOffset="115428.0936">18312 10316 929,'0'0'62,"0"0"-32,0 0 25,0 0-40,-90 12 22,34 37 10,0 14-30,0 8-10,11 0 19,11-8-10,12-7-4,17-10-8,5-7-3,29-11-1,20-12 0,15-10-8,11-6-2,-2-4 10,-3-18-1,-9-12 0,-12-5-3,-7-13-16,-15-9 5,-9-10-18,-15-13 0,-3-11-6,-18-7-7,-14 4 17,0 10 25,2 13 2,3 15 2,3 14 3,3 7-1,5 12-1,0 7 10,6 9 24,4 6-10,1 5 13,2 0-21,0 29-14,0 17 7,3 23 59,0 18-11,0 14-1,0 10-25,1 6-6,-1-6 4,0-6-5,0-10 9,-12-11-13,-3-3-4,1-6-4,3-8-10,5-6-3,6-10-8,0-8-24,2-7-27,11-10-19,2-7-28,4-7-51,1-12-8,5 0-115,0-6-160</inkml:trace>
  <inkml:trace contextRef="#ctx0" brushRef="#br0" timeOffset="115912.1972">18652 10858 850,'0'0'151,"0"0"-92,0 0-7,0 0-33,0 0 74,-14 124 9,-3-59-45,-1-2-38,2-2-10,1-6-6,3-5 3,3-8-6,2-8 0,2-6 0,4-8 0,1-9-8,0-5 0,0-5-9,0-1 9,0-1 8,7-15 0,6-4 0,0-3-5,-1-3 4,1 1 1,-3 0-2,2 3 2,2 5 2,0 0-1,3 8 0,3 2 0,3 4 7,-3 3 3,-1 0 1,-1 14 2,-7 5 3,-3 6 3,-8 2-4,0-1 3,-4 0-8,-15-6-4,-1-1-1,-5-6-4,-1-4-2,0-3-14,0-6-37,3 0-21,3 0-52,4-13-91,5-5-227</inkml:trace>
  <inkml:trace contextRef="#ctx0" brushRef="#br0" timeOffset="126683.5958">11702 2888 377,'0'0'95,"0"0"-68,0 0 37,0 0 39,0 0 25,0 0-10,0 0-34,0 0-21,-6-14 0,10 11 1,8 0-8,12-2-11,12 1-19,18-2-4,14 0 7,8 1-8,1-1-5,-2 2-14,-9 2-2,-11-1-4,-10 3-59,-11 0-99,-10 3-175,-11 6-148</inkml:trace>
  <inkml:trace contextRef="#ctx0" brushRef="#br0" timeOffset="127728.8447">11793 3313 441,'0'0'612,"0"0"-591,0 0-21,0 0 15,0 0 59,13 103 46,13-19-37,6 22-38,8 15-20,2 11 11,-1 1-7,-1-2-3,-4-1-12,-5-10 2,-1-7-5,-6-6-4,-5-7 4,-1-8-5,-6-6-4,1-8 2,-1-12-4,-1-6-1,2-10 1,-4-8 0,0-6 0,-2-10-1,-4-8-7,-1-5-3,-1-4-1,-1-4-3,1 0-3,-1 0 7,2 2 1,0 2 4,-1 2-2,1 0-8,0 2 2,-1 1 2,-1-5 8,0-1 0,0-2-5,0 0 7,0-4-1,-10 0-3,-5-2 1,-5 0-2,-5-7-6,1-7-9,0 2 16,2-2 6,2 3 0,1 3 0,1 0 1,3 5 9,3 2-8,5 1 5,3 0-3,0 0 5,2 0-1,2 0-1,0 9 2,0 10-1,0 12 5,11 12 5,12 7 10,5 5-2,9 1-18,0 0 5,-2-6-4,-1-8 1,-9-8 15,-5-13-17,-9-9-4,-4-3-3,-4-6 3,-3-1-1,0-2 2,0 0 5,0 0 4,0-5-3,0-12-1,0-8 0,6-14 0,12-8-4,9-13-6,10-6 0,3-6 0,3-1 1,-3 3-1,-2 5 0,-3 4-15,-5 13-55,-7 4-85,-10 10-121,-13 3-354</inkml:trace>
  <inkml:trace contextRef="#ctx0" brushRef="#br0" timeOffset="128274.5629">11930 3485 552,'0'0'120,"0"0"-66,0 0 68,-34-75-4,29 70-31,-1 0-5,3 5-25,0 0-23,-3 16-22,-1 15 3,-4 11 14,1 9-5,-5 4-12,0-5-8,-4-4 1,-1-7-5,5-14-8,5-12-9,3-10-5,4-3 8,1-24 8,1-13 4,1-13 2,0-4 12,0 1 33,8 5-14,4 9-3,0 9 11,5 8 6,-5 8-14,4 10-12,4 4-7,9 0-8,10 23-1,4 11 13,1 11-9,-3 10-2,-3 6-5,-4 1 0,2-4-8,2-7-73,3-6-26,14-9-125,5-10-87,1-9-231</inkml:trace>
  <inkml:trace contextRef="#ctx0" brushRef="#br0" timeOffset="128733.8157">12985 3666 1115,'0'0'111,"0"0"-111,0 0 0,0 0 24,-107 113 21,73-42-4,6 5-21,9-3-15,12-8-3,7-12-2,5-14-2,23-15-5,11-13 5,12-11-6,5-4 0,6-29 5,-1-12-1,-5-16-3,-12-6 2,-10-8 5,-15-1 1,-17-12 2,-4-9-3,-38-2-7,-11 7-7,-7 22 14,6 24 10,12 22 2,7 20 3,6 4-3,3 23 5,4 24 6,8 26 17,10 29 16,2 17 10,18 12-22,8 1-12,6-12-16,1-11-13,-7-13-1,3-16-2,0-11-25,-3-10-58,-2-14-44,-5-12-54,-11-14-141,-8-14-252</inkml:trace>
  <inkml:trace contextRef="#ctx0" brushRef="#br0" timeOffset="129251.5298">13181 4308 873,'0'0'387,"0"0"-387,0 0 2,0 0 39,83 58 19,-69-21-23,-6 2-25,-4 0-12,-4-5 0,0-6-32,0-9-11,0-8-13,-3-10-34,-2-1 56,3-11 34,0-17 6,2-7 13,0-4 31,2 6 10,8 2 2,5 9-11,-3 8-3,0 6 2,-2 8-13,6 0-23,6 17-13,3 11 4,0 8-5,-8 1-4,-8 1 1,-5-5-12,-4-8 1,0-8-17,0-8-6,0-6-1,0-3 38,0-3 3,-1-14 17,-2-9-15,3-4 13,0-2 14,0 5 6,0 5-9,12 7 10,-2 5 3,4 5-14,0 5-14,6 0-1,5 18-9,-1 6-2,-4 9-2,-4 6 0,-6 3-18,-5 9-44,-3 8-80,-2 4-138,0 4-291</inkml:trace>
  <inkml:trace contextRef="#ctx0" brushRef="#br0" timeOffset="130049.4918">14983 11408 396,'0'0'142,"0"0"-15,0 77 79,0-45-47,0 2-15,8 4-16,2-2-50,-3-1-28,0-2-15,-3 0-24,-2-5-11,2 1-1,5-4-66,3-3-94,6-5-118,0-4-176</inkml:trace>
  <inkml:trace contextRef="#ctx0" brushRef="#br0" timeOffset="130319.9645">15229 11596 1114,'0'0'108,"0"0"-39,0 0 48,0 0-56,0 0-6,0 0-12,5 43-6,-5-9-15,0 1-5,0-1-9,-5-3-8,-1-2 0,2-2-18,2-5-50,2-1-72,0-4-50,8-5-171,5-5-432</inkml:trace>
  <inkml:trace contextRef="#ctx0" brushRef="#br0" timeOffset="131373.5536">14952 12808 172,'0'0'770,"0"0"-708,0 0 56,0 0-9,0 0-59,0 0 17,0 42-1,-6-13-28,-7 0-9,2-4 3,3-2-8,3 4 4,5-1-10,0 8 5,0 4-7,9-3-7,6-1-4,1-5-3,6-12-2,2-6-7,9-11 3,7 0 4,7-25 2,0-12-2,-3-12-1,-13-4-8,-12-1 0,-13-1 7,-6 0 1,-6-5 1,-22-4 0,-11-3-7,-9 4-1,-3 9-10,-1 12 8,6 11 4,3 8 5,8 6 1,4 12 1,6 5 6,9 5 3,8 24-1,8 19 2,3 18 12,27 17 3,6 8-1,2 6 0,-5 0-5,-8-4-10,-9-1-5,-7-7-3,-2-10-2,-6-10 0,2-11-14,1-12-47,0-14 7,2-13-106,6-11-105,-4-4-275</inkml:trace>
  <inkml:trace contextRef="#ctx0" brushRef="#br0" timeOffset="131913.8688">15307 13232 1043,'0'0'56,"0"0"-50,0 0 64,0 0 9,51 102-1,-44-64-34,-4-2-29,-3-1-12,0-3-2,0-9-1,0-6-20,0-7-29,0-10 7,-2 0 27,2-10 12,0-12 6,0-5-3,5 0 22,9 2 9,0 3 2,-3 9 12,2 4 10,-5 5-9,4 4-15,1 0-13,0 11-5,4 8 0,-7 3-7,-1 0-6,-4 0 1,2 2-2,-4-5-1,-3-6-18,0-3-1,0-7 0,1-3 8,1 0 13,3-5 4,1-12-2,4-3 1,2-2 0,-1 2-2,-1 6 20,-1 3 12,-2 5-1,-1 3-2,1 3-4,0 0-10,-1 0-9,0 9-1,0 7-5,-2 5-1,-3 4-2,-1 2 0,0-1-24,0 2-47,-5-3-88,2-3-89,-4-5-249</inkml:trace>
  <inkml:trace contextRef="#ctx0" brushRef="#br0" timeOffset="132131.125">14911 13878 1421,'0'0'38,"113"-26"-19,-36 16 11,12 5 16,10 2-11,1 3-35,0 0-28,-9 0-99,-13 8-73,-16 1-153,-17-2-528</inkml:trace>
  <inkml:trace contextRef="#ctx0" brushRef="#br0" timeOffset="132499.6161">15213 14175 1264,'0'0'37,"0"0"30,92-25 26,-72 25-35,-8 7-16,-9 18-35,-3 5-7,0 3-13,-14 2 6,-10 1-6,-3-5-11,1-4-2,5-8 24,7-7 2,7-4 1,7-7 17,0-1 14,13 0 11,22-9 5,17-12-23,16-8-8,16-5-10,11-4-7,15 0-12,10-2-73,14 1-85,4 2-128,0 1-229</inkml:trace>
  <inkml:trace contextRef="#ctx0" brushRef="#br0" timeOffset="133309.5927">18344 12350 959,'0'0'86,"0"0"-47,0 0-7,0 0 2,-100 33 19,54 17 22,4 11-34,7 7-24,15 4 8,16-8-3,4-9-3,19-16-12,21-15-7,9-16 5,9-8 3,3-6 6,4-21-14,-6-11-4,-2-13-13,-11-6-12,-12-8-5,-13-4-11,-12-8 27,-9-7 4,-16-6 2,-22 1 12,-8 12 0,0 22 9,-2 17 26,7 20 7,2 16-16,3 2 6,5 29-7,8 20 0,8 18 19,14 18-3,1 12-18,17 4 0,10 5-6,-1-1-11,-2-7 2,-3-8-7,-6-10-1,1-10-13,-2-8-48,-1-6-49,-4-6-34,3-14-113,-5-14-223</inkml:trace>
  <inkml:trace contextRef="#ctx0" brushRef="#br0" timeOffset="133862.6374">18704 12989 962,'0'0'147,"0"0"-122,0 0 22,0 0-2,0 0 31,11 87-35,-11-54-22,0-4-18,0-3-1,0-5-5,0-7-16,0-5-37,0-9-30,0 0 37,0-4 38,0-19-5,11-7 7,5-3 11,1 4 11,2-1 17,-1 7 8,-3 4 31,-2 8-12,-6 5-19,-1 6-2,1 0-15,0 6-12,0 14 4,-2 8-9,-5 2-1,0 1 0,0-3-1,-3-4-11,-3-4-27,3-8-9,3-4 8,0-7-33,0-1 67,0-6 5,9-15 17,12-9 5,4-3 9,3 2 8,2-1 4,-3 6-2,-5 11-7,-8 3 2,-8 10-5,-2 2-20,-2 4-11,-2 21-7,0 8 0,0 6-21,-15 3-24,-7 2-36,-1-4-68,-1-4-27,3-8-218</inkml:trace>
  <inkml:trace contextRef="#ctx0" brushRef="#br0" timeOffset="134088.8174">18156 13422 1301,'0'0'35,"100"-14"-24,-30 10 53,15 2 10,12 2 2,6 0-43,-3 0-33,-8 11-7,-7 1-70,-12 3-48,-10 0-215,-12-4-463</inkml:trace>
  <inkml:trace contextRef="#ctx0" brushRef="#br0" timeOffset="134456.1136">18381 13791 1129,'0'0'107,"0"0"-80,112-68 83,-67 55-36,-1 10 3,-3 3-29,-5 3-36,-10 20-12,-7 12-2,-12 7-14,-7 7-27,-5 3 0,-19-3-2,-3-8 4,-1-2 8,4-9 27,8-7 5,6-8 1,7-8 11,3-5 10,0-2 31,26 0 8,17-5-14,25-9-32,27-5-14,23 2-26,10 1-122,11 0-198,-5 1-599</inkml:trace>
  <inkml:trace contextRef="#ctx0" brushRef="#br0" timeOffset="139092.1098">14534 15345 439,'0'0'103,"0"0"-48,0 0 14,0 0-3,0 0 6,0 0-13,0 0-23,3 0-8,4 0 4,1 0 0,1 0-1,0-3 1,3 1-12,-3-2 3,0 1-3,1 0 5,1-2-9,-1 3 0,1-1 5,1 1 3,-1-3-11,0 3 11,0-4-3,-1 4-4,0-1-2,2 1 2,5-2-8,3 1-1,0-2 0,1 2-3,-2 0 2,-4 2 1,1 1 0,-5-3 3,4 2-4,-2-2 3,1 0 1,2 0 0,-1 0-4,3 2-1,1-2 1,-1 2-2,3-2-2,1 2-1,-2-1 3,-1 1-3,2 0 1,-1-1 1,2 1 1,5-1 0,-2 0 0,-1 0 2,3 2-2,1-1 1,4 1 1,-1 0 7,2 0-10,-1 0 3,1 0-3,0 0 1,0 0-2,1 0 0,0 0 0,0 0-1,0 0 0,-3 3 0,2-1-2,1 3 1,5-1 2,7 0-2,5 0 0,-1-3 1,1 4 0,-3-1-2,-8 0 1,-2 2 0,-9 0 2,-3 1-2,-4 0 0,-1-1-1,1 4 3,5-1-3,0 1 1,0-2 4,-5 1-2,-5-1-3,-1-1 1,-1-4-1,-2 0 1,-5-1-1,-4-1 0,-2 0 2,1-1 0,-2 0-1,-1 0 0,0 0-1,0 0 1,0 0 0,0 0-1,0 0 2,0 0 2,0 0-2,0 0-1,0 0 0,0 0 0,0 0 2,0 0 0,-1 0 4,-8-10-7,-4-1 0,-4-3 3,-4-1-2,0 1-1,-1 1 1,1-1 0,2 5-1,1-4 2,0 2-2,1 0 1,-2 0-2,-1 1 1,-2 0 0,0 1 0,1-1 0,4 6-2,4 1 2,4 0-1,4 3 1,3 0 0,0 0 0,2 0 3,0 0-3,0 0-1,0 0 1,0 0 4,0 0-3,0 0-1,0 0 0,0 0 0,9 0 1,6 6-1,5 8 2,6-2 0,3 1 6,4 1-2,1-2 3,0 1 0,3-1-4,-4 2-2,0-5 1,-5 3 2,-4-4-1,-7-2-1,-8-2 0,-4-1-1,-3-2-1,-2-1-2,0 0 4,0 0-2,0 0 1,0 0 0,0 0-3,0 0 5,0 0-3,0 0-2,0 0 0,0 0 0,0 0 1,0 0 2,0 0-2,0 0-1,0 0 1,0 0 1,0 0-2,0 0 2,0 0-2,0 0 0,0 0 2,0 0-2,0 0 1,0 0-2,0 0 1,0 0 0,0 0 0,0 0 1,0 0-1,-2 0 0,-2 0 1,3 0-1,-1 0 0,1 0 2,-2 3-1,-2-2 0,-1 2 3,-2 0-1,0 0-1,-3 2 2,-1-1-1,-2 3-1,-3 2 1,-4 3-3,0-1 7,-4 2-3,2 1 0,0-5-3,-3 1 5,0-1-3,-6-1 0,-2-2-1,1-3-1,5 2-1,5-5 0,11 0-3,5 0-15,7 0-13,0 0-20,0 0-61,10 0-91,13-8-108,2 2-201</inkml:trace>
  <inkml:trace contextRef="#ctx0" brushRef="#br0" timeOffset="140590.1839">19644 15176 620,'0'0'102,"0"0"-27,0 0 35,0 0-23,0 0-2,0 0-24,-13 0-33,1-1-7,-3-4 16,-2 1-1,-3 0 1,-2 0-3,-5 0-10,0-4 3,-3 5-9,0-5-4,0 2 1,0 1-11,-4 1 3,0-1 4,-4 2-6,1-1 3,-2 3 8,1 1 12,-4 0-11,-2 0 11,0 0-10,-7 0-11,0 0-3,-1 8-3,-4-2-2,-2 2 2,1 1-1,-4-2 2,0 1 8,-1-2 2,2 1 3,4 0 3,2 0-3,2 3-3,-2-3-6,-1 3-1,3-1-1,-2-1-3,7 1 1,8-1 3,6 1-3,7-2-2,6-1 1,3 1 1,3-1-1,1 1 0,3 1 0,1-3 0,2 1 0,4-3-1,1-3 0,1 0 0,1 0 0,0 0 0,0 0 0,0 0 0,0 0 0,0 0 0,0 0-2,0 0 2,0 0-1,0 0 1,10 0-11,9-7 9,8-8-5,5-2-9,-1-4 12,-1 2 2,-2-3 2,-3 0-1,-2-1 1,-4-1 1,-5 4 0,-1 0 0,-4 7 0,-4 2 0,-3 8 1,-2 0 2,0 3 0,0 0 2,0 0 2,0 0-8,0 0 4,0 0-1,-4 0-1,-6 6 0,-5 6 1,1 0 4,1 5-6,-4 0 0,4 5 6,-3 0-7,0-1 9,3-2-3,3-2-4,0-2 0,2-1 0,0 2 2,1 0 0,0-2-2,4-1 6,0-4-7,1-2 7,2-1-4,-2-2 2,2 1-2,0-4 7,0 1-5,0 0 3,0 1-2,0-1 5,0 1-9,4 1 7,2 1-8,1-1 8,0 0-9,1 3 0,4-4-1,0 3 1,2-1 2,6 3-6,7 0-7,7 3-36,11 6-20,6 3-70,4 0-156,-2 4-271</inkml:trace>
  <inkml:trace contextRef="#ctx0" brushRef="#br0" timeOffset="170334.4026">23757 8836 532,'0'0'0,"0"16"137,0-5-137,0 0-51,0-4-1,0 2 26,0-1 21,0 0 5,-2 1-1,2-2 1,-2 2-7,2-1-7,0 0 0,0-1 8,0 3-19,0-1 7,0 1 5,0 1-7,4 2 13,-4 1 1,-4 5 4,-24 6 2,-15 16 0,-11 17 8,1 16 98,15 14-95,19-3 6,19-17-9,42-25-8,40-21-41,24-22-85,3-15-18,-32-28-62</inkml:trace>
  <inkml:trace contextRef="#ctx0" brushRef="#br0" timeOffset="172354.9455">17082 16154 942,'0'0'24,"0"0"-23,0 0 2,0 0 0,-103 37 29,50 4 33,-4 13-33,2 10-29,14 5 3,16-2 0,23-6-6,7-17 0,36-15-8,22-20-17,16-9-33,9-14 9,2-20 23,-5-13 7,-8-8 17,-10-8 2,-12-6 8,-14 3-6,-14-2-2,-20 0 0,-7-2 2,-24 0 2,-22 5-3,-15 8-2,-7 15 2,0 11-1,7 8 5,12 6 23,10 5 22,14 8 8,11 4-4,10 16-9,4 33-20,0 26 45,5 24-6,10 14-31,-4 6-3,-2-3 5,-4-8 2,-4-5-11,-1-12-10,0-15-15,0-9 0,2-11-1,0-10-47,0-12-36,-2-12-76,0-10-61,0-12-155</inkml:trace>
  <inkml:trace contextRef="#ctx0" brushRef="#br0" timeOffset="172947.1276">16930 16172 1150,'80'-18'36,"13"18"-36,-2 16 10,-13 16-2,-22 7 19,-22 11 37,-28 8-33,-13 9-31,-43 1-3,-24-4-26,-16-12-44,-2-16-6,8-23-4,18-13 13,24-17 66,28-28 4,14-14 79,40-11 40,28-5-5,17 4-21,9 8 6,4 12-27,-7 18-15,-17 16-38,-23 17-10,-24 14-9,-27 28-6,-13 18-5,-43 15 10,-25 5-24,-15 1-47,-1-11-27,14-17-29,24-23-7,28-25 52,31-10 23,16-33 25,44-13-27,29-10 16,21-1-140,4-1-139</inkml:trace>
  <inkml:trace contextRef="#ctx0" brushRef="#br0" timeOffset="173187.8481">17893 16365 1216,'0'0'112,"0"0"-110,0 0 45,9 93 49,-6-48 1,-3 4-9,0 0-53,-5 3-28,-3-6-5,0-1-2,1-3-7,-2-3-42,1-3-62,-3-6-70,-3-13-103,2-17-141,-1-5-208</inkml:trace>
  <inkml:trace contextRef="#ctx0" brushRef="#br0" timeOffset="173786.7032">17610 16395 627,'0'0'201,"0"0"-113,37-71-21,4 47 6,9 7 2,8 0-7,0 5-26,2 7-26,0 5-13,-1 0-3,-6 8-6,-6 15-22,-11 8-34,-9 4-7,-13 6-12,-13 3-7,-1 2 27,-16 4 30,-10 2 23,-2 3 8,11-2 7,6 3 13,8-8 24,3-7-5,10-12-25,17-9 25,6-12 7,8-8 18,1 0-10,-4-10 0,-4-7-28,-13-4-8,-10-5-12,-11-3-6,0-4-17,-15-1-39,-5-2 8,3 2 18,7 2 22,10 5 8,0 2 6,22 5 30,11 6 16,3 8 12,4 6-2,-2 3-13,-3 20-21,-5 7-1,-8 9-18,-8 4-5,-11 1-3,-3 1-1,0-3-2,-18-8-18,-1-8-16,4-14-1,6-12 11,7-8 26,2-25 17,0-11-11,20-7 9,6-4 0,10 4-9,3 8-6,3 14 0,0 11-74,4 15-87,-1 3-20,-2 11-69,-9 12-113</inkml:trace>
  <inkml:trace contextRef="#ctx0" brushRef="#br0" timeOffset="174162.7852">18977 16658 699,'0'0'228,"0"0"-157,0 0 43,0 0-59,0 0-15,0 0-15,-92 0-22,61 32-3,8 7-5,9-2-9,8-1-15,6-11-30,0-8-4,10-12 37,11-5 26,4-4 28,5-16 44,0-2-5,1-2 6,-5 3-5,-8 4-11,-5 9-9,-7 4-24,-6 4-14,0 0-10,0 1-18,-14 17 18,-3 8-1,1 8 2,5 10 0,3 1-1,8 4 0,0-3-3,9-5 3,21-9 6,8-7-6,9-12 0,8-12-3,8-1-22,0-9-41,-2-14-138,-9-6-123,-10 0-452</inkml:trace>
  <inkml:trace contextRef="#ctx0" brushRef="#br0" timeOffset="174499.6289">17468 17310 937,'0'0'234,"87"0"-157,22-2 38,37-13-18,31-5-10,17-5 6,3-2-46,-17 5-28,-29 6-11,-32 9-1,-32 5-3,-32 2-4,-26 2-20,-29 12-108,-15 1-150,-39 4-63,-18-2-425</inkml:trace>
  <inkml:trace contextRef="#ctx0" brushRef="#br0" timeOffset="174657.3708">17874 17519 1257,'0'0'129,"0"0"-79,139-10 7,-26-9 26,24-2-33,26-3-32,11 2-18,-2 12-41,-11-3-121,-19 7-152,-10-5-134</inkml:trace>
  <inkml:trace contextRef="#ctx0" brushRef="#br0" timeOffset="180795.346">15200 15867 28,'0'0'0,"0"0"-19</inkml:trace>
  <inkml:trace contextRef="#ctx0" brushRef="#br0" timeOffset="181120.9441">15200 15867 66</inkml:trace>
  <inkml:trace contextRef="#ctx0" brushRef="#br0" timeOffset="181371.2403">15200 15867 66,'-7'-23'94,"7"23"-63,5-3 10,14-5-5,8-2 26,9 0-3,10 1-29,7-1-21,3-1-3,2 1 9,2 0 1,0 2 13,-7 2-10,-2-2 17,-6 3-2,-5 3-1,-7 0 0,-8 2-13,-6 0-2,-6 0-9,-4 0-3,-1 0 3,-4 0-6,3 0-2,-4 0 2,0 0-3,-3 0 3,1 0-3,-1 0-3,0 0-30,2 0-42,4 0-30,7 0-118</inkml:trace>
  <inkml:trace contextRef="#ctx0" brushRef="#br0" timeOffset="183079.8696">18481 15670 230,'0'0'43,"0"0"-24,0 0-12,0 0-2,-85-14 5,45 12 29,-15 2-14,-8 0-3,-6 0 19,-1 0 5,6 0-1,6 0-18,4 4-14,1 0 2,-1 0-1,-2 1 3,4 3 8,11-3 19,17 1-27,10-3-12,10-3-5,2 0 2,2 0-1,0 0 1,0 2-2,0-2 0,0 0-2,0 0 2,0 0 0,0 0 0,0 0-1,0 0-3,0 0-10,0 0-1,0 0 3,0 3 6,0-1 4,0-1 2,0 2-7,0-2-1,0 1-4,0-2 8,0 1 0,0-1 3,0 0 1,0 0 0,0 0 1,0 0 3,0 0-3,0 0-1,0 0 3,0 0 0,0 0-2,0 0 0,0 0-1,0 0-1,0 0 1,-1 0 0,1 0 0,0 0 1,0 0-1,0 0-1,0 0-14,0 0-4,0 0-1,0 0 6,0 0 5,0 0 4,0 0 1,0 0 4,0 0-1,0 0 2,0 0 1,0 0-1,0 0-1,0 0 0,0 0 0,0 0 0,0 0 1,0 0 0,0 0 0,0 0 0,0 0-1,0 0 2,-3 0 0,3 0-1,0 0 0,0 0 0,0 0 1,0 0-1,0 0 0,0 0 4,0 0-4,0 0 0,0 0 1,0 0 1,0 0-1,0 0-1,0 0 0,-2 0-1,2 0 0,-1 0 0,1 0 2,0 0-2,0 0 0,0 0 0,0 0-2,0 0 2,0 0 0,0 0 0,0 0-1,0 0 1,0 0 0,0 0 0,0 0 0,0 0 4,0 0-4,0 0 1,0 0 1,0 0-1,0 0 1,0 0-2,0 0 0,0 0 0,0 0 0,0 0 2,0 0-2,0 0-7,0 0 7,0 0 0,0 0 1,0 0 0,0 0-1,0 0 0,0 0-1,0 0 1,0 0 0,0 0 0,0 0-1,0 0 0,1 0-5,-1 0 3,2 0 1,-2 0 1,0 0 1,0 0 0,0 0 0,0 0-1,3 0 1,-3 0 0,0 0 0,0 0-3,0 0-1,0 0 1,0 0-4,3 0-5,-2 0 12,2 0 0,-1 0 0,1 0 0,0 0 0,0 0-3,3-3-4,-5 0-12,4 1-24,-2 0-42,3-1-60,0-4-66</inkml:trace>
  <inkml:trace contextRef="#ctx0" brushRef="#br0" timeOffset="193058.2781">16535 16757 608,'0'0'126,"0"0"-85,0 0-38,-100 34 4,71 11 35,7 14 88,17 16-32,5 5-35,2 2-29,17-9-6,5-10 5,7-15-7,8-11-10,11-13-15,9-17-1,8-7 0,2-14 3,-5-15-1,-7-8-1,-12-6 10,-14-3-5,-13-7 2,-15-3 9,-3-2 16,-26 0 1,-16 9-14,-14 5-8,-11 8-1,-5 7-9,-4 8-2,0 9-1,9 12-10,9 0-22,13 17-23,9 9-42,12 7 6,9 4-65,12-3-97,3-2-60</inkml:trace>
  <inkml:trace contextRef="#ctx0" brushRef="#br0" timeOffset="194289.6896">16629 14592 185,'0'0'356,"0"0"-325,0 0-9,0 0 62,0 0 41,0 0 4,6-16-80,-6 16-38,0 0-5,0 0 4,0 0-1,0 0-7,0 0 0,0 0-2,0 0-1,0 0 1,0 0 0,0 0-6,0 0-28,0 0-20,0 0-24,0-4-88,-16-6-88</inkml:trace>
  <inkml:trace contextRef="#ctx0" brushRef="#br0" timeOffset="208338.6472">3076 8950 364,'0'0'487,"0"0"-477,0 0 22,0 0 0,0 0-20,0 0 28,0 0 21,-12 93-19,18-21-9,4 28 10,1 19 17,8 25-3,3 9-9,-2-2-15,-1-5-10,-5-10-6,-2-12-3,-6-7-11,-2-12 3,-1-17-3,0-14-1,-1-20-2,3-16-7,0-17-41,1-12-50,5-9-58,5-2-12,-1-26-146,-2-17-118</inkml:trace>
  <inkml:trace contextRef="#ctx0" brushRef="#br0" timeOffset="208707.8165">2318 10092 931,'124'-16'59,"70"5"30,71-3 49,59-6-28,44-8-7,19-5-21,-10 2-15,-22-2-19,-40 3 1,-41 10-2,-41 8-35,-51 12-8,-51 0-4,-49 3 0,-40 4-9,-21-2-51,-20-3-71,-2-2-95,-45 0-30,-27-14-116</inkml:trace>
  <inkml:trace contextRef="#ctx0" brushRef="#br0" timeOffset="209823.2228">3207 10048 170,'0'0'40,"0"0"-34,0 0 44,0 0 68,0 0-14,0 0-20,-34 23-15,34-23 0,0 0 15,0 0-13,0 0 5,0 0-14,0 0-17,0 0-4,4 0-1,1 0-2,2-2 3,1-10-14,-2-8-3,1-8-3,1-9-7,-1-10-3,1-6-1,1-13-5,1-11-2,0-15 1,4-16-4,7-19-1,1-6 1,5 1 2,-2 12-2,1 21 0,-1 16 12,-1 16-5,0 12 3,2 15-3,7 7-6,11 11-1,12 8-5,13 13 5,7 1-3,-1 12 3,-6 22-1,-7 15-6,-8 7 7,-8 11 1,-7 7 2,-12 9-1,-7 8-1,-9 17 4,-10 11 9,-1 8-8,0 9-4,-11-1 0,-6 6 0,3-1 0,3-5 4,5-2-5,6-7-1,1-9 4,24-9 2,14-10 11,9-10-1,7-4 1,3-8-1,-1-8 5,1-6-3,-3-9-2,-2-5 6,0-9-15,-3-10 17,-3-6-13,4-9-2,-2-8-1,2-6-1,0-3-2,-1-21 0,2-9 4,2-9-3,0-9-3,0-5-1,-5-6 5,-9-3-7,-4-4 15,2-5-9,-5-3 5,-1-6-10,-6-4 3,-7-5-2,-12 0 0,-7 2 0,0 10-1,-12 13-1,0 11 1,3 15 0,5 12-1,4 6-1,0 6-20,0 8-60,0 5-67,0 4-172,0-3-480</inkml:trace>
  <inkml:trace contextRef="#ctx0" brushRef="#br0" timeOffset="221217.2681">5252 3483 123,'0'0'28,"0"0"6,0 0 51,89-33-35,-20 16 32,27-2 61,29-6-33,33-3-76,39-6 25,44-5 7,32-3-26,8 6-1,-27 1-13,-35 6 0,-37 6-3,-21 3-4,-24 4 0,-24 2-11,-32 4 3,-28 4-4,-24 2-6,-17 3-1,-8-1 5,-4 2 8,0 0-10,-25 0 2,-36 0-2,-32 10-3,-38 7-8,-23 4 6,-17 4-4,-14 3-10,-16 4-2,-20 4-1,-10 5-7,7 3-5,23-7 24,35-7-4,32-9 1,31-12 10,24-4 0,28-5 3,21 0-2,14-6 3,16-3 12,9-4 18,45-5-28,44-9-5,44-12 5,56-6 9,32-6-6,13-1 0,-10 2-7,-35 7-1,-40 10 11,-34 8 7,-29 13-11,-27 10-1,-22 2-6,-24 6-1,-19 12-3,-9 8 2,-40 6 1,-36 8-5,-33 3-13,-24 4-20,-22-3 16,-6-1 13,6-4-9,14-8 18,33-7-1,34-11-1,36-12 4,31-1 1,13-7 40,16-12-18,30-5-18,18-2-6,17-4-1,12 3 0,2 3-1,-4 7-2,-9 10 2,-9 7-43,-10 12-64,-7 15-124,-6-1-66</inkml:trace>
  <inkml:trace contextRef="#ctx0" brushRef="#br0" timeOffset="245023.3093">4860 12901 681,'0'0'132,"-109"4"-25,87 1-44,16 2-16,6 1 16,43 4 5,54-2 48,70-3-32,82-5-26,78-2-19,71-5-8,63-21-15,46-6 37,36-11-25,13-2 7,-4 0-14,-12 1 6,-17 7-9,-24 4-16,-27 0 2,-33 6-4,-40-2 0,-43-2-2,-50-3-36,-47-3-57,-48-1-42,-54-1-85,-58-3-183</inkml:trace>
  <inkml:trace contextRef="#ctx0" brushRef="#br0" timeOffset="245661.4813">5747 10768 639,'0'0'53,"-11"-111"50,9 73-24,0 16-32,1 10 72,-2 12 5,-3 36-71,-3 44-39,-9 41 56,-6 43-11,-8 47-15,-12 34-7,-9 29 9,-4 20 5,-7 9-29,6-1-2,1-12-13,6-16 1,8-25 1,13-22-8,15-23-1,15-24 1,0-24-2,15-31-38,0-35-135,-15-46-229</inkml:trace>
  <inkml:trace contextRef="#ctx0" brushRef="#br0" timeOffset="247778.0805">5230 12944 369,'0'0'123,"0"0"-61,0 0 49,0 0-12,0 0 1,0 0-17,10-17-39,0 10-28,4-2 16,1-2 3,0-1 2,-3-2-4,7-6-10,2-4 1,4-7-8,4-5-2,8-6 4,2-8 2,0-8 3,4-2-3,-3-4-1,2 1 7,1-2-13,-4-3-1,3-2-7,1-3-2,5-5 0,2-4-2,4-4 0,4 0 0,-1-3 3,4-5-4,3 5 1,6 3-1,8 5 0,0 10-1,2 6 0,-5 7 1,-4 4-3,1 8 1,0 14 0,3 9 0,2 11-2,0 12 2,-4 0 2,-3 21-2,-9 10-1,-8 11 3,-10 9-4,-8 8 3,-9 8 1,-9 15 0,-6 10 1,-8 9-1,-3 8 2,0 6 4,0 2-6,0 3 2,9-2-1,9-3 3,2-4-3,-1 4-1,-1-1 1,-8 0 1,-5 1-1,-1 0 0,1-2 3,7-1-2,6-4 0,12-2 3,11-4 1,6 2-5,6 3 4,-1-1-2,-4-4-3,-5-9 0,-2-12 3,-1-6 3,3-10 9,-1-9-5,1-8 6,-4-9-7,-3-1 14,6-2-9,-3-3-5,-1-2-7,-2-3 37,1-7-34,6 3-1,5-5 4,4 0-3,2-4 16,3-6-9,1-7-8,-3-2 4,5-5-4,3-20 4,6-9-6,5-7 5,3-12-7,1-3 0,2-6-1,-6-6 1,0-4 3,-8-6 1,-7 0-1,-7-9 2,-5-8-4,-3-5-1,-6 2 2,-7 0-2,5 12 0,-1 7 0,6 7 1,1 8-1,-4 4-1,1 4-1,-5 1 2,-2-2 4,-1-1-4,-4-9 0,-4-8-1,-4-8-2,-3-1 2,4 8 0,2 9 2,9 11-2,4 5 0,-1 2 1,2 1-6,-6 0 6,-8-1 0,-3-4 0,-4 2 0,-3-1 0,-1 5-1,-2 4 1,1 7 0,0 2 0,1 0-1,1 1 1,0-3-1,5-4 1,-1-3-3,1-6 2,0-4 1,2-8-1,0-8-1,1-2 1,2-1-2,1 6-4,-1 8 2,2 9 2,4 3 3,5 5 0,5 1-7,2 5 5,0 4 0,-1 8-1,-2 5 2,-1 5-3,1 2 3,1 3 1,3 2 0,2 1-1,-1-1 0,1 3 1,-2 0 0,3 1-1,7 2-1,6 0 2,3 11-3,-5 3 1,-3 2 1,-3 1-1,0 1-2,0 2 4,-2 3 0,-3 2-2,-3 4 1,-5 9 0,-3 1-3,-6 5 2,2 2 0,-2-2 2,3 6 0,0 2 0,1 2 1,0-3 2,1-2-1,-3-3 3,-3-5-2,-1-3-1,2 4 0,2-1-2,0 2 2,3 7-1,-4 2 2,0-1-3,1 2 0,-3-5 2,0-4-2,-3-5 1,-3-8-1,-5-6 2,-5-5-2,-3-6-1,-7 0-39,0-2-92,-14-8-149,-17-4-177</inkml:trace>
  <inkml:trace contextRef="#ctx0" brushRef="#br1" timeOffset="254990.6216">6841 12922 26,'0'0'133,"0"0"-74,0 0 0,0 0-30,0 0-18,0 0 0,-17 0 14,14 0-8,-1 0 4,4 0 5,0 0-4,0 0 11,0 0-6,0 0-5,-2 0-3,1 0-4,-1 0-12,2 0 2,-1 0 8,1 0 14,-2 0 23,2 0 6,0 0-3,0 0-4,0 0-6,0 0-4,0 0-11,0 0-4,0-2-6,0-4-9,0 0 5,0-6 4,0 0-3,0-1-4,0-3 5,5 2 2,-2-3-2,3-2 2,1 0-3,2-5-1,2-5-2,-2 0 0,2-4 5,0 2 7,-2 1 3,1 3-8,-1-2-4,2 3-1,2-5-4,1-1-5,3-2-3,4-4 4,-3 0-6,6-4 2,-3 0 3,2-1-3,-1 0-1,-3 1 6,-3 0 5,2 2 7,2 1-6,-1-3-1,2-1 8,6 2-11,1-5-4,3 1-1,1 0-3,-2 0 2,-1 2-2,-3 1 3,-4 1-1,-1 0 1,-3 2 5,5 3-3,3 2-5,4-4 1,6-2 0,6 0-2,-2 1 2,9 0-4,-7 7-1,0 3 3,-1 4 1,-5 4-1,-4 4-1,-3 5 1,-3 1 1,-4 2-1,-1 2-1,3 0 0,1 1 1,-1 3-2,0-2 2,-3 3 0,-4 1-2,0 1 2,1 0 0,0 0 0,1 0 1,0-2-1,-2 1 0,1-1 1,0 1 0,3 0-1,3-4 1,1 1-1,2-3 2,-7 2-2,3-1 1,-7 1 0,-3 0-1,-3 2 2,-1-1 0,1 0-1,-1 4 1,-4 0-2,5 0 0,-1 0-3,2 4 0,0 9 2,2 6 1,-2 4 0,-2 4 2,-1 3 1,1 0-1,1 5 3,-1 1-5,3 3 0,1 4 3,1-1-1,1 4 0,-3 0 3,-2 6 2,-2 1-3,-2-2 0,0-1 1,4-5 0,-3-3-2,1-1 2,3-5 4,-1-2-7,-3 0 1,0-1-1,1-1 0,-2 1 0,0-2 1,-3-1 1,0-3 3,-1-2-1,-1-1-3,2 0 1,-1 0 1,-1 0-2,2 1 0,0-1-2,0 2 4,-2-2-5,1 0 1,-1 1 2,1-2-2,-1 0-1,1-3 2,1 1-1,0-4-1,0 2 0,2-1 0,-2 3 2,-3-1-1,4 1 0,-4 2 0,3 0-1,-2 1 0,4 1-1,-1 1 3,0 2 0,3 0-2,2 0 0,0 0 0,1 5 0,0 1 3,-1 0-2,-1-2-1,0 3 0,2 0 2,-1 3-2,7 8 1,2 0 2,3 4-3,-2 0 15,-4-6-8,3 4-7,3-2 0,0 3 1,1 1 6,2 1-6,0 2-1,3 0 1,3-2 1,-2-5-1,2 0 1,-2 0-1,-1 0 0,1 3-1,5 3 1,0-1 1,3-7 0,-2-1 2,-1-6-4,1-4 1,0-1 0,2-1 1,3-2 0,4 0-1,5 3 1,1-1-2,-5-2 2,-3-4 5,-11-8-3,1-3-4,0-3 3,1-5-2,2 1 4,2-3-3,-1-2 3,-2-2-3,-1 0 0,-4 0-2,-1 0 1,0-5-1,0-3 1,0 1 2,-2-2-5,-5 3 3,-2-1-1,-2 2 0,-2-4 2,2-1 0,3-3 0,3-4-1,1-2 0,2-2 1,2-1-2,2 2 0,-3-4 0,1-2 0,0 1 2,-2-5-2,-1 0 2,3-3-1,2-3 0,-1 1-1,3 0 3,1-2-2,-4 2 1,-1-3 3,-4 1-4,-3 1 2,-4-3-3,-2 1 1,1-3 0,0-5-1,4-6 1,5-2 0,1-1 0,-1 3 0,0 3 0,-5 3 0,-4 3-1,-1-3 0,-4 2 0,1-3 1,0-3-1,1-3 0,3 3 0,-1-2 0,-2-1 0,1-1-1,-5-1 0,-2-3-1,-1 1 0,0 0 2,-4-3 0,4 2 1,1-5-1,5 3 0,8-1-1,2 6-3,8 2 4,2 8 1,-1 3-1,-3 4-3,-4 3 2,-4-4 1,2 3 0,-3-1-1,3 1 1,1 5-1,-3 1-1,4 2 2,1-1-1,0 0-1,-4 1 1,5 2 1,-3 3 2,2 1-2,1 1-1,2 0-2,3 2 0,0 2 2,-3 2 1,-1-1 1,-3 2-1,-3-2-1,-1 1 1,-2 2 1,-2 1-1,2 1 0,-1 1 2,3-2-2,-1 3-1,-1 4 1,1-2-1,-3 2-1,1 1 2,0 0 0,1 0 0,-4-1 0,2-2-1,-1 1 1,-4 0-1,0 1 2,0-1-2,1 0-2,-1 1-22,0-3-8,3 4-22,-4-1-41,-1 0-112,-5-2-142</inkml:trace>
  <inkml:trace contextRef="#ctx0" brushRef="#br2" timeOffset="260318.9265">8416 12816 32,'0'0'22,"0"0"3,0 0-9,0 0-4,0 0-12,0 0-16,0-2-75</inkml:trace>
  <inkml:trace contextRef="#ctx0" brushRef="#br2" timeOffset="263640.0313">8285 12775 37,'0'0'55,"0"0"6,0 0-11,0 0-17,0 0-7,0 0-7,-23 0-7,23 0-4,-2 0 8,2 0 22,0 0 15,0 0-2,0 0-8,0 0 0,0 0-9,-1 0 5,-2 0 8,3 0-18,0 0-11,0 0-12,-1 0 6,1 0 5,0 0 11,0 0 9,0-4-1,0-1-9,0-1-3,0-1-15,0 0 0,0 0 2,0 0-1,0-3 14,0 2-16,0-2-4,1-1 2,5-3 1,0-2 0,2-2 5,2-5-9,3 1 6,0-4 0,6 0 1,-4 1 4,2 0 3,3-1-4,-4 0 0,2 2-4,-3-1 9,1 0-10,-1 3 0,3-3 0,-1-3-6,7 0 1,1-3-1,2-3-1,3-2 0,-1-3 1,1-2 2,0-1-1,0 1-2,-2 2 1,1-1-2,-1 1 0,-2 2 1,2-1-1,-1 3 0,-2-2-2,-1-1 2,-7-3-1,5-2 1,-3-3 0,0 0 0,2 5 0,-1 3-1,-1 6 0,-1 3 1,-2 4 0,-2-1 2,-1-4-2,2 2-3,3 0 3,3-2-1,5 4-2,8-2 2,0 0-2,4 1 3,0-2 1,-5 4-1,0 2-1,-5 4 1,-4 2 0,1 2 0,-8 5 0,0 0 0,-3 3 0,3-2 0,5-1-1,3 0 1,2-2-1,-2 3 1,-1-2 0,-3 5-2,0-2 2,1-1 0,0 1 0,1 3 0,-1 0-2,-5 5 1,1 0 1,-6 0-2,1 0 1,1 0-2,-1 0 3,2 8-1,3 3-1,-3 5 0,1 2 0,-2 4 1,0 0-2,-2 3 3,2-1 0,-2 2 0,2-2 2,0 0-2,2-1 1,1-1-1,2 3 0,1 3 0,1-1 0,1 4 0,-7-3 1,0 2 0,-5 1 0,-2 1-1,2-2 0,-4 4 0,3 3 0,1 1 0,-1 3 0,3-2 1,0 1 3,0-1-4,-2-2 2,1 0-1,-2-2-1,-1 2 2,2 2 4,-3 3 5,1-1-7,-4-1 5,1 1-6,2 1 2,-1-2-2,2 1-2,-1-1 3,0 1-2,1-2 2,-4-1-3,2 1 5,-1-1-5,4-1 6,-2 0 2,1-1-3,3 3 5,2 7-3,-1 7-6,2-2 3,0 7 1,2-7 0,1 4-4,4-1 6,-1-1 4,-1-2-12,2-1 5,-3 0-3,-4-1 1,1 0 2,-3-1-1,-1 1-4,5-1 7,-3 0-4,3 3-2,1 0 0,1-3 3,3 0-3,1-4 3,-1-2-1,1 1 0,2-2 2,-3 0 1,1-4 4,1-1-9,-2-2 3,1 0-2,0 0 2,-1-1-3,-2 4 5,4 1-5,-2-1 0,0 4 5,0-5-4,0 0 0,0-4 1,1-1-3,-1-6 7,2-1-4,-1 2 2,3-4-1,0-2-2,4-4-2,2-1 5,2-5 1,0-3-5,3-2 0,-4-3 2,4-2-2,-3 0 4,1 0-5,3-8 2,4-6 1,2 2-3,0-2 1,-1-2 1,-7 0-2,-3 2 1,-5-1 0,-3-2 1,1 0 1,1-2 0,2-3-2,2-3 1,1-1-2,3-3 0,1-5 1,2-4-1,-3-3 0,-3-3 1,1-4 1,-6 0-2,0-3 3,1-3-2,3-3 0,0-1-1,3 2 0,-2 1 0,-1 3 0,-5-3 0,-4-6 1,-8-3 1,0-3-2,-2-1 0,2 1-1,5 1 0,6 1 2,5-2-4,-3 0 2,-2 0 1,-3-1 0,0-6-1,-2-6 0,-1-3 0,1 1 0,-2 5 1,4 4 0,0 4-1,4 8 1,1 7-2,4 4 2,0 6 1,-1 2-1,-3 2 0,-10 1-1,-4-5 2,-6-2-1,-2-3 0,1-1-2,1 7 2,4 6 0,9 1-1,4 4-1,2-2-6,2 4-12,-2 1 4,-5 0 8,-7 4-3,-5 3 6,-4 5-1,-3 5-6,1 4-1,1 1-3,4 5-36,6 2-52,4 0-42,3 0-277</inkml:trace>
  <inkml:trace contextRef="#ctx0" brushRef="#br2" timeOffset="267763.1053">4023 12646 119,'0'0'416,"0"0"-396,0 0 11,-64-90 41,53 70 17,3 2 21,3 5-11,4 3-66,1 0-4,10 0-8,26 0-18,13 3-3,14 0 0,1 4 0,-4 3-1,-11 0 0,-15 16 1,-15 5 0,-10 6-7,-9 3 5,0 2-2,-20 2-8,-10 0-21,-3-5-16,0-2-2,3-7 13,5-6 21,6-5 14,8-7 3,5-2 6,6 0 25,0 0 26,0-4-7,21 1-21,10 3-11,8 0 12,0 7-1,-4 9-8,-10 5-9,-9 4 2,-9 3-7,-7 1-2,-1 0-1,-26 0-1,-11-1-3,-8-4-5,-6-4-33,2-8-31,6-9 12,5-3-48,14-1-52,6-18-12,11-3-115</inkml:trace>
  <inkml:trace contextRef="#ctx0" brushRef="#br2" timeOffset="268393.5863">4384 12221 423,'0'0'0,"-160"-73"-9,64 62-1,-7 11 10,-2 20 0,8 21 4,15 19 1,19 19-4,26 20 32,24 21 49,13 8-24,19-4-6,26-10-26,18-27 10,14-26-13,17-27-13,15-30 13,12-11 8,8-32-1,0-16 17,-11-8 45,-20-9-29,-23-4-4,-23-4-21,-28 4 17,-24 4-23,-8 4 2,-36 1-17,-19 2-9,-15 7-8,-8 10 0,-5 14-1,-2 15-2,1 11-6,5 4-7,7 4-31,13 0 2,10 12-29,15 5-76,17 0-44,9-2-94</inkml:trace>
  <inkml:trace contextRef="#ctx0" brushRef="#br2" timeOffset="276817.7728">5230 12913 355,'0'0'86,"0"0"-7,0 0 3,0 0 34,0 0-34,0 0 4,0 0-26,-6-68-32,6 68-16,0 0-7,0 9 0,0 11 25,0 2-6,0 4 6,6 5-7,-2-1-6,-2 1 0,-2-2-3,0-4-2,0-4-7,0-6-2,0-6 0,0-4-1,-3-5 2,0 0 12,-7-20-6,2-11-8,0-7 1,2-4-1,-2 3 2,6 5 15,2 11 20,0 6-3,0 7-6,0 8-2,0 2-6,0 0-22,7 17-11,-1 9 8,-1 8 3,-4 7-1,-1-2-7,0 0-71,2-2-52,4-6-57,7-9-201</inkml:trace>
  <inkml:trace contextRef="#ctx0" brushRef="#br2" timeOffset="278154.8023">6799 12786 1,'0'0'25,"0"0"-1,0 0-24,0 0-46</inkml:trace>
  <inkml:trace contextRef="#ctx0" brushRef="#br2" timeOffset="278346.9171">6799 12786 67,'18'0'43,"-18"0"-11,0 0 0,0 0-26,0 0 0,0 0 1,0 3 1,0-1 2,0-1 14,0-1-5,0 0-16,0 0-3,0 0-19,0 0-26,0 2 0,4 0 11,1-2-32,-2 1 18</inkml:trace>
  <inkml:trace contextRef="#ctx0" brushRef="#br2" timeOffset="288013.6996">8249 12709 258,'0'0'37,"0"0"5,0 0 5,0 0-8,0 0 10,0 0-2,-2 3-21,1-1 1,-1 0 15,1 1 17,-1-1-2,1-1-6,1 3-8,0-4-11,0 3-6,0 1-10,0 2-5,-2 1 4,1 2-2,-3 4-5,0 1-3,-3 3 2,1 2 2,0-2-4,-2 2 2,0-1-2,0-1 5,1 2 1,-3 0-3,0 2 0,0 0 5,-5 2-5,1-1 4,-2 0-1,0 0-4,-5 1 2,1 0-3,-2 1-2,0-2-3,5-1 1,-1-1-1,5-3 0,1 1 1,3-1-1,0 0-1,-3 0 2,2-1-1,-4 2-1,-1 0 1,-2 3-1,-3 1 1,-1-2 0,0 1 0,3-4-1,-4 3 2,4-4 0,-3-1 2,-3 2-2,-1 0 4,4 0-4,3 0 0,2 0 0,2-1-2,1-1 0,1 2 1,3-2 0,-6 2 0,3 0 1,-4 0-1,-1 4 0,-2-4-1,-2 3 1,3-1 0,-3-2 0,2 0 0,1-3 0,-1 0 2,5-1-2,-2-1 0,4-1 0,-3 0 1,0 1 2,-3-1-1,0 2 1,-4 1 3,1-1-3,1-1-4,0 2 3,5-2-1,0-1-2,6-2 1,-3 2-1,3-3 1,-2-2 0,0 0 0,-1-3 3,-6 4-4,4-2 2,-2 2-2,-2 0 0,3-1 0,0 0 1,-1-3-1,1 2 1,-1-1-1,-1-1 2,-2-1-1,1 1-1,0 2 1,0-3-1,0-1 3,2-1-2,2 0 0,-5 0 0,1 0 0,-3 0 0,0 0 3,2 0-2,1 2 0,2-2 5,-1 0-6,1 0 4,1 0 0,-3 0 0,-1 0-4,1 0 1,-2-5 1,4 0 1,-2 2 3,-1-3 3,4-2 3,-5-1-4,-1-2 3,-3-5-12,-2-1 2,-3-3 0,3 1 1,2-1-2,3-1 0,-3 1 4,6-3 0,0-2-2,0-2 2,2 1 0,-2-3 2,-1-2-3,-1-1-4,-4 0 1,0 3-1,-2 0 1,3-1-1,1 2 0,1-3 1,3 2 0,2 0 8,5 2-2,-1 0 3,2 3-2,1 0-2,0 2-2,-1-1-4,3-2 1,-1-4-1,-3 0 2,-1-2-1,2 0-1,1-1 0,1 0 1,2 1-1,-1 1 0,1 1 3,0 2 0,1 1-2,-2-1 1,-1-1-1,3-1-1,-4-3 0,1-2 1,-1-6-1,0-2 0,5 1 0,-2 2-1,4 5-1,-3 5 2,0 3 2,-1-2-1,0 3-1,-2-3 2,-3-3-2,3 2 1,-4 0-1,-1 3 0,1 4-2,-6 2 2,1 1 0,-1-3 2,-4-2-2,4 0 0,-4-2 1,1 1 0,6 0-2,0 3 1,5 3 0,2 1 1,0-1 0,2 3-1,-2-1 0,3 3-1,1 4 1,1 3 2,-1-1-2,1 4-2,1-4 1,-1-1 1,-1 1 0,4 0 0,-3 0 0,1 3-4,2 4 3,0-2-5,0 0 6,0 0 0,0 1-3,0 2-3,0 0 3,0 0 2,0-2 1,0 2-1,0 0-4,0 0 1,0 0-5,0 0-37,0 0-11,5 0-13,-2 2 7,-2 4 11,-1 0 7,2 5-12,-2-1-23,1 1-99,5-5-128</inkml:trace>
  <inkml:trace contextRef="#ctx0" brushRef="#br1" timeOffset="293735.7149">5250 13914 442,'0'0'54,"0"0"-18,0 0 0,0 0-5,0 0 40,0 0-34,17 0-18,-9 0 7,-4 3-3,2-1 8,0 0-4,0 1-3,0-2 1,2 0-5,11 2 3,0-3 2,1 1-9,0-1-4,1 1 6,0-1-2,3 0 0,1 0-4,-1 0 0,1 0-4,-2 0-3,4-7 0,1-3 0,4 0-4,-1-5 5,3 1-6,-1-3 4,-3 0-3,0 1 3,-5-1 4,-4 0 7,1 2-10,-1-2 1,0 4 0,0-3-3,-2 7-1,-2-5-1,-2 3 0,-2-1-1,-4 3 5,4-3-4,1 0 1,2-2-2,4-2 1,-1 4-1,-4-2 0,0-1 0,-5 3 0,2 2 1,2-2-1,-4 0 0,3 0 1,-4-2-1,-4 3 0,4 2 0,-5-2 0,1 1 3,2-1-2,4-2-1,2 0-1,1 1 1,2-2 0,-4 1 0,0 2 1,-3 1 0,-5 0 0,-1 0 1,2 3-2,-2-6-2,5 2 2,0 0 0,1 0-1,1-1 1,-3 4 1,0-1 1,-1 1-2,4-1 1,-3-1-1,3 1 0,-3-1 0,3-2 2,-2 1-2,3 0 2,-1 2-2,0-3 1,-1 2 0,2 0 0,-2 0 0,0 1-1,1-3 1,-1 0-1,3 1 1,0 0 2,-2-1 1,-1-3 4,0 1 1,3-1 3,0-2 10,3 3-14,2-1 1,3-1-7,1 2 0,-2 0 3,1 3 1,-2 2 1,-6 1-1,-3 0 1,1 2 1,-4 1 6,-1 0-7,1-1 0,-2 0-5,3-2 2,1 1-3,-2-3 1,5 1 2,0 1-2,-3-1-2,2-1 3,-1 0-2,0 0 0,-1-4 0,3 0 0,0-3-1,3 0 0,0 2 0,-2 2-5,-3 9-19,-9 4-68,0 0-57,-9 7-175,-20 8-73</inkml:trace>
  <inkml:trace contextRef="#ctx0" brushRef="#br1" timeOffset="295056.9859">5316 13020 370,'0'0'93,"0"0"-42,0 0 60,0 0 2,0 0-16,0 0 0,0-25-26,0 23-6,0 2 1,0 0-37,0 0-21,0 7-4,0 7 4,0 3-3,-5-2-3,-6 0 3,-3-4-1,-5-7-3,0-4 4,-2 0-2,-3-1 0,3-15 0,4-3 4,7-5-3,7-3-1,3-1 0,0-2 32,15 4 1,8 1 4,2 9-7,5 2-14,-2 11-10,-4 3-4,-3 0-2,-6 15-1,-2 6-4,-8 4 5,-1 1-2,-4-2-1,0-2 3,0-5-2,0-5-1,0-2-2,-6-7-13,-3-3 13,-1 0 2,-1-8 0,-2-9 0,7-4-1,1-1 1,5 1 2,0-1-2,0 2 2,11 4 7,4 3 3,0 3-3,-2 8-3,-4 2-5,-1 0-1,-7 9 0,-1 7-2,0 5 2,-9 1 3,-12-1-2,-7 1-1,1-3 0,0-7-15,0-4-7,6-8 22,8 0 0,6-3 4,7-14 0,0-7-2,23-1 4,7 2 14,1 3-3,-1 4 2,-6 8-4,-6 6-5,-6 2-10,0 2-1,-8 14-7,-4 5 8,0 5 0,-7 0 0,-11-3-4,-3 1-7,-1-8-4,5-6 8,2-3-3,8-7 10,2 0 8,5-13-1,0-7-5,0 0-1,11 3 10,4 1-1,-2 6-8,-5 4-2,2 6-4,-5 0-3,-2 0 1,-2 8 0,-1 6-8,0 1-11,0 0-17,0-3-41,-1-1-33,1-1-49,0-4-49,0-6-117</inkml:trace>
  <inkml:trace contextRef="#ctx0" brushRef="#br1" timeOffset="295647.1835">5291 14004 277,'0'0'0,"0"0"-128</inkml:trace>
  <inkml:trace contextRef="#ctx0" brushRef="#br1" timeOffset="302610.4903">5785 10654 142,'0'0'37,"0"0"19,0 0-48,0 0-6,0 0 2,0 0 2,0 0 14,-49-39 28,45 33 0,3-1 26,-2-1-4,3 1-13,0 0-44,0-1 25,9-3-26,1 1 9,-1-2-6,-4-3 11,-4 1 14,-1-1 8,0 0 4,0-1-27,0 1-3,0 1-1,0-3-7,0-3-4,0 0 0,2-3 1,1-4 3,1-4 0,4-5 1,2-3-1,2-1 16,-2 0-8,-2-4-5,-5 2 13,-2 0 27,-1-4-39,0-3-14,0-2 2,0-7 1,0-2 4,0 4-6,-7 3 1,1 7 1,-2 8 7,-2-1 0,-2 5-10,-3-5 4,2 3-3,1 0-4,4 4 3,4 1-1,4 2-2,0 2-1,0 3 2,0 4-2,4 8 0,4 3-1,-5 5-3,1 4-5,1 0-26,1 1-51,-2 14-81,-2 2-156,-2-7-168</inkml:trace>
  <inkml:trace contextRef="#ctx0" brushRef="#br1" timeOffset="302971.4956">5886 9578 18,'0'0'20,"0"0"10,0 0-18,0 0-10,0 0-2,0 0-15,0 10-36</inkml:trace>
  <inkml:trace contextRef="#ctx0" brushRef="#br3" timeOffset="307099.7761">6859 17711 737,'0'0'122,"0"0"-117,0 0-5,0 0-12,0 0-5,0 0-27,0-10-147,0 3-314</inkml:trace>
  <inkml:trace contextRef="#ctx0" brushRef="#br3" timeOffset="308439.4812">5973 10229 256,'0'0'0,"0"0"0,14-77-78,-14 60-21,0 2 48,-14 2 49,0 4 1</inkml:trace>
  <inkml:trace contextRef="#ctx0" brushRef="#br3" timeOffset="309787.5808">5994 9774 185,'0'0'40,"0"0"23,0 0 6,0 0-2,0 0-8,0 0-33,-10 0 11,2 0 2,0 0-4,4 0 17,-1 0-6,2 0-10,3 0-11,0 0-4,0 0-11,0 0-7,0 3 5,0 2-4,-3-1-4,3 1 6,-4 0-4,1-1 0,0-1 5,3-2-7,0 1 6,0-2 5,0 0 4,0 0 8,0 0 0,0 0 4,10 2 9,13-2 2,5 0-1,12 0-13,10 0-3,21 0 7,17-7-5,18-5-2,16-3 2,11-2-5,7-4 11,3 0 5,1-1-10,-3-1 5,1 1-11,4-2 4,6 1-5,6 3-5,2 0-7,-5 3-1,-3 2-3,-4 1 3,-4 2 2,2 1 0,1-2-1,5-2 0,4-2-5,0-2 3,-4-1 8,-2 1-6,-10 5 7,-5 4-3,-8 3 3,-8 2-4,-4 5-5,-6-3-3,-5-1 4,-2-3-3,1-2 2,-2 1-1,-1-3 2,-1 2-1,-8 0 3,-8 2 1,-3 0-2,-6 1 1,-1 1 1,-3 1-1,-6 3-1,-8 1-4,-11-2-1,-3 1-2,-6-1 2,-6 1 2,-2-1-1,-4 1-1,0-1 0,-2-1 0,-1-2 0,0 4 3,3-2-3,1 1 0,2-1 0,0 0 1,-2 1 0,-2-1-1,1 0 0,-5 2 0,-2-2 1,3 1 0,-2 2-1,-1 0 2,-1 0-1,-1 0-1,6 0 0,2 0-1,0 0 1,1 0 0,-5 0 1,-8 0-1,-5 0 0,-6 0 0,0 0-3,0 0-14,-8 0-22,-16 0-19,-10 0-29,-12 2-70,-7 6-47,-8-1-70,-6-4-260</inkml:trace>
  <inkml:trace contextRef="#ctx0" brushRef="#br3" timeOffset="310232.1811">8006 9019 427,'0'0'0,"0"0"-247</inkml:trace>
  <inkml:trace contextRef="#ctx0" brushRef="#br3" timeOffset="311158.7923">7264 8797 593,'0'0'146,"0"0"-14,0 0-28,0 0-55,-110-39-9,58 55 25,-4 17-44,0 10 6,2 13-2,14 7-5,13-1-10,21-8-5,6-7-5,27-14 0,20-13 0,14-15 0,7-5 10,8-22 1,-6-18-4,-6-15-3,-9-10-4,-10-8 3,-15-5 2,-14-5-5,-16-3 0,-4-4 0,-31 3-3,-9 12 3,2 24 1,4 24-1,3 21-3,8 6-4,2 23 2,5 22 1,11 22 4,9 21 9,0 16 20,0 8-7,3 0 3,2-3 1,-2-3-13,6-6-2,6-8-11,8-14 0,7-14-15,3-18-122,-3-16-76,-5-16-171</inkml:trace>
  <inkml:trace contextRef="#ctx0" brushRef="#br3" timeOffset="311451.8185">7319 9244 694,'0'0'148,"0"0"-54,0 0 12,0 0-1,0 0-35,0 0-49,61-33-3,-42 66-10,1 6-3,-6 2 5,-2-5-9,-6-7 5,-2-4-2,-2-11-3,-2-6-1,0-8 3,0 0 3,0-11 20,4-17-24,5-11-2,6-6 0,6-2 2,0 4 3,9 6-5,2 8-8,1 6-12,1 3-118,-4 2-189,-3 0-328</inkml:trace>
  <inkml:trace contextRef="#ctx0" brushRef="#br3" timeOffset="311639.7431">7891 8821 996,'0'0'99,"0"0"-47,0 0-2,0 0 1,96-61-40,-80 62-11,-6 18-21,-3 6-98,-7 1-95,-3 0-190</inkml:trace>
  <inkml:trace contextRef="#ctx0" brushRef="#br3" timeOffset="311805.9621">7898 8978 889,'0'0'167,"0"0"-134,108-48 15,-62 37-21,2 7-27,1 4-3,-3 0-219,-8-2-472</inkml:trace>
  <inkml:trace contextRef="#ctx0" brushRef="#br3" timeOffset="311989.2382">8532 8468 420,'0'0'675,"0"0"-592,0 0-23,0 0-17,0 0 9,-40 114 19,29-47-31,4-1-26,7-3-11,0-6 0,4-6-6,20-5-44,8-11-127,3-16-169</inkml:trace>
  <inkml:trace contextRef="#ctx0" brushRef="#br3" timeOffset="312183.6897">8764 8690 1044,'0'0'74,"0"0"-38,0 0 53,0 0-21,0 0-14,0 0-54,0-41-1,0 56-4,0 4-16,0 5-136,14-7-121,0-5-250</inkml:trace>
  <inkml:trace contextRef="#ctx0" brushRef="#br3" timeOffset="312411.9075">8980 8590 833,'0'0'126,"0"0"-73,0 0 42,0 0 9,0 0-30,0 0-43,104-6-8,-67 34 10,-7 3-14,-9 4-6,-11-1-8,-7 2-2,-3-2-3,-9-2 0,-19-6-13,-8-8-84,-4-9-122,3-9-139</inkml:trace>
  <inkml:trace contextRef="#ctx0" brushRef="#br3" timeOffset="312589.7214">9084 8481 842,'0'0'127,"112"-96"-80,-48 69-13,-6 13-29,-3 14-5,-7 1-43,-9 19-326</inkml:trace>
  <inkml:trace contextRef="#ctx0" brushRef="#br3" timeOffset="313198.3624">9866 8536 739,'0'0'117,"0"0"-74,0 0 11,0 0-27,0 0-11,0 0-5,-15-30-11,13 30 0,1 0 1,-5 0 0,-6 0 6,-9 8-2,-6 9 1,-7 12-2,-6 15-1,2 12 4,5 5 2,10-2 2,15-6-5,8-9-3,19-13-1,23-14 0,12-14 6,8-3 6,3-25 4,-4-18-3,-6-13-9,-12-10 6,-11-8 5,-9-5 8,-18-6-3,-5-5 1,-15-3-7,-22 2-16,-7 14 0,4 21 0,3 24 0,9 21 0,7 11-5,0 15 1,6 30-3,2 18 7,5 14 2,8 12-1,0 5 5,0 4-5,15-3 5,6-3-6,1-5 3,3-6-3,-5-3-76,-4-11-121,-4-16-221</inkml:trace>
  <inkml:trace contextRef="#ctx0" brushRef="#br3" timeOffset="313699.7223">10015 8930 948,'0'0'103,"0"0"-66,0 0 10,0 0-40,0 0-5,0 0 4,28 62 0,-37-33-4,0-5-2,0-6-3,8-9-31,1-8-21,0-1 29,4-8 25,14-11 1,7-5 0,3-1 5,1 4 34,-5 6 28,-8 4-9,-4 8 4,-4 3-38,-5 2-23,-2 18 3,-1 5-2,0 3 6,-4 1 2,-9-4-9,-1-4-1,1-4-4,8-5-64,4-10-4,1-2 30,0-2 40,6-18-4,18-8-1,3-7 7,5-2 4,1 0 4,-5 3 22,-2 10 22,-7 10 27,-9 8-35,-4 6-20,-2 0-18,-4 22-6,0 12 5,0 6 0,0 9-3,0 4-2,-13 6-4,-2 1-178,-7-4-154</inkml:trace>
  <inkml:trace contextRef="#ctx0" brushRef="#br3" timeOffset="315824.7807">6905 11378 677,'0'0'94,"0"0"-74,0 0-11,0 0 21,-48 133 59,27-48-19,5 15-16,2 11-12,4 3-12,1-1-7,3-4-17,-6-5-2,-3-12 0,-3-2-3,2-10 3,0-9 0,5-12-1,9-14-1,2-13-2,0-10 0,0-7 1,0-8 0,0-2 2,0-2-3,0-3-1,0 0-3,0 0 4,0 0-2,0 1 0,0-1-5,0 0-8,0 2-14,0-2 1,-4 1 9,-14 2 11,-6 4 6,-5-2 2,3 7-1,-1 2-11,2 3-3,3 5 1,9 1-2,3-2 3,6-1 2,4-3 6,0-5 4,-2-1 1,-1-2 1,-5-2 1,-3-3 2,-4-4 1,-1 0-2,2 0 1,3 0 1,4-3 7,6-4 14,1-1 16,0 0-7,1 2 7,11 1-12,2 5-5,2 0-8,-1 0 4,4 0-4,3 0-3,1 0 0,0 3-4,3 0-5,-2 0-5,-4 2 1,-3 0-1,-4 1 0,1-1-92,-8-5-163,-4 0-518</inkml:trace>
  <inkml:trace contextRef="#ctx0" brushRef="#br3" timeOffset="316344.687">6732 11303 553,'0'0'104,"0"0"36,0 0-10,0 0-10,0 0-36,0 0-42,149-55-19,-67 42 9,-6 1-23,-7 7-7,-11 5-2,-21 0-30,-17 15-154,-20 7-247</inkml:trace>
  <inkml:trace contextRef="#ctx0" brushRef="#br3" timeOffset="316829.8011">6354 11860 666,'0'0'316,"0"0"-303,0 0-6,-86 80-7,62-34 3,5 2 2,8 0 1,11-4-3,0-10-2,18-9-2,21-9-2,11-13 0,7-3 6,0-6 0,-5-13 3,-10-5 0,-15-2 6,-8-3 3,-13-3 0,-6-5-12,0-4-3,-18-7 0,-9-5 2,-1 4-1,0 6-1,3 11 1,4 15 6,4 12 36,-2 5-3,-1 14-23,-3 26-9,5 18 14,-2 13 12,2 10 1,3-3-19,8-1 3,7-6-10,0-8-3,24-8-6,10-9-11,5-7-124,-2-13-64,-6-7-273</inkml:trace>
  <inkml:trace contextRef="#ctx0" brushRef="#br3" timeOffset="317338.2026">6471 12366 869,'0'0'116,"0"0"-93,0 0 20,0 0-41,0 0 5,0 0 2,-30 63-8,17-37 4,2-6-5,6-4-5,2-6-20,3-6-12,0-4 10,3-4 27,16-13-2,5-5 4,4 1 10,-5-3 30,-4 4 19,-6 8 1,-7 3-6,-4 9-9,0 0-21,0 0-26,1 16 0,-3 4 0,0 4 0,0 0 5,0-2-1,0 0-4,-3-8-39,1-3-24,0-7 4,2-4 30,0 0 29,0-15 5,14-6-2,2-4 1,2 1 9,-2 1 37,-2 4-7,-2 5 15,-2 5-15,0 9-12,-4 0-19,0 0-9,0 14-3,-2 6 2,3 4 3,-1 0-5,4 3-51,3-4-185,-3-9-439</inkml:trace>
  <inkml:trace contextRef="#ctx0" brushRef="#br3" timeOffset="319116.1724">5737 10038 30,'0'0'82,"0"0"-43,0 0-9,0 0-30,0 0-17,0 0-4,-84 77-24,76-72 29,5-5 16,3 0 25,0 0 90,13 0 34,3-2-41,8-4-35,0 0-2,4 1-13,-2 2-13,9 1-16,-3 2-5,1 0-7,4 0-4,2 0 0,4-1-8,-1-4-2,2 1 0,0-3-3,-5 2-2,2-2 2,-2 0 0,0 3-3,4-2 3,-3-1-1,2 1 1,3-3 0,0 0 0,2-1 0,-6 0-17,-3 1-15,-8 2 23,-6 4 8,-3 0 1,-3-1-5,-6 3 3,-5-2-32,-2 2-30,-5 0-27,0 1-164</inkml:trace>
  <inkml:trace contextRef="#ctx0" brushRef="#br3" timeOffset="320646.7213">6122 9942 741,'0'0'56,"0"0"-42,0 0 20,0 0 10,92-23 21,-49 15-30,5 4-27,6 2 0,-1-3-3,-3 3 1,4-1 0,5 0-1,5-4-1,8-3-3,-1-1 2,4-2 5,0-2 8,-4 3 11,1 1 0,-5 2-8,0 1-2,-1-2-11,-2 1 1,7-2-6,1 0 4,5-4-4,1 4 0,-6 0-1,-1 2 2,-10-1-2,1 4 2,2-2 2,-2 2 3,6 0-7,-3 1 1,2-3-1,0 2 1,2 0 0,3-3-1,4 1 2,0-2 0,3-1-2,-2 2 3,3 1-3,-5 2 3,-1 2-3,-6-1-2,-1 1 2,0-2-1,2 2 1,2-6 1,7 2-1,-3 1 0,1-1 0,0-1 0,3 1-1,0 0 2,-3-2 0,-3 3-1,-4 2 2,-1-1-1,4 0-1,4-2 0,-1 0-1,2-3 2,-1 1-1,3-2 0,6-2 0,2 2 0,4-3-1,3 5 0,-2 2 1,-2 0 2,-5 2 1,2 0-1,1-2-2,4 1 0,2-5 0,1 0 0,-1-3-1,2 1 1,-2 2 0,-2 2-4,-4 3 4,-10 1 2,-8 2-1,-9 2-1,-16-1 1,-4 3 1,-9 0-2,-8 0-2,-3 0 2,-5 0-2,-3 0-3,-2 0-3,-2 0-4,-3 0-1,-5 0 6,-1 0 7,0 0-1,0 0-3,-17 0 0,-9 0 3,-8 0 0,-4 0 1,-2 0-8,-7 0-1,-8 0-9,-7 3 7,-11 0-3,-13 2 0,-16-4 2,-16-1 3,-13 3 0,-14-1-4,-2-2 8,-4 3-1,0-3 6,1 2 0,-7-2 0,-3 1 1,-1 4 2,-1-1-1,8 6 1,2-2-3,4 3 0,5-1-3,3 1-2,0-1 5,7-3-1,12 1 1,9 2 3,17-6-2,14-1 3,14-3 3,12 0 4,6-3 9,-2-1-3,-1 1-5,-5 3-8,-1 0-4,-4 0 3,0 10-3,7-1 0,6 1 0,9 0 0,9-3 3,8 0-3,-1-3-1,-3 4-2,-1-3-1,-8 2 2,0 1 0,-3-1 0,-4 2 0,0-1-2,-2-2-14,3 2-1,0-5 2,-2-1 4,2-1-6,-9 0 0,-4 1 11,-3 1 2,0 2 6,2 3-1,0 1 4,-2 0-3,-2 1 0,-3 0 0,-2 0 1,-6-1 0,-4 4-1,-10 1 3,-6 6-2,0 1-1,6 3 0,11-2 0,21-5-6,20-8-100,22-9-136,13 0-376</inkml:trace>
  <inkml:trace contextRef="#ctx0" brushRef="#br3" timeOffset="321967.0521">6942 9733 122,'0'0'42,"0"0"30,0 0-13,0 0 15,-86-5-21,57 5-25,-5 0 0,0 4 2,1 2 18,3-1-8,9-1 37,3 1-3,5-2 7,5-1-21,5 1-10,3-3-11,2 0 13,32 0 8,30 0 14,33-7-22,36-3 7,24 0 0,20 0-17,23-4 7,27-10-4,25-10-7,22-10-7,20-6-14,13-4-1,11-4-1,0 3 3,-7 4 6,-11 5 0,-18 5 9,-18 7-19,-22 5 4,-20 5-5,-16 3 0,-19 1-10,-16 3 2,-21 0-3,-20 6-2,-21 2-2,-19 7 2,-20-1 2,-18 3 1,-17 0-3,-10 0 0,-7 0 0,-5 0 0,-6 0 0,-4 0-3,-3 0 2,0 0 0,0 0-15,-16 0-2,-20 0 4,-10 3-16,-15-2-34,-10-1-53,-7 0-38,-11 0-82,-9 0-127</inkml:trace>
  <inkml:trace contextRef="#ctx0" brushRef="#br3" timeOffset="322717.3681">6757 9729 883,'0'0'111,"93"-18"-51,-16 3 42,24-5 3,28-5 0,26-2-39,26-2-11,14-2 2,15 2-17,12-3-6,2 1-10,13-2 5,8 2-12,20-5 0,19-2-9,16-3-7,15-5 9,7 0 8,-2 5 0,-10 0-1,-17 7 1,-31 5 3,-24 1-5,-28 4-2,-30 3-8,-28 2-3,-28 2 1,-24 3-3,-18 4 3,-15 4-2,-10 2-1,-13 1 0,-11-1-2,-11 1 1,-6 1-2,-9 1 2,-1-1 0,-3 1 0,2-1-1,-2 2 0,0-1-1,-1 0 2,0 1-1,1 0-4,-1 0 5,-1 0-6,-1 0-6,1 0-1,1 0-2,-2 0-5,0 0-4,0 7-9,0 3-23,-7-1-44,-19 4-64,-13-5-85,-16-4-202</inkml:trace>
  <inkml:trace contextRef="#ctx0" brushRef="#br3" timeOffset="323504.5235">7009 9797 673,'0'0'129,"0"0"-80,0 0 71,99-32-33,-65 27 2,2 0-20,4 0-17,9-2 5,11 4-5,16-4-7,21 0-1,18 0 5,25-2-1,30-7-7,22-8 10,28-9-3,27-7 3,24-8-20,30-7-1,21-8-15,25 0 0,17-2-5,5 2 9,-10 7-19,-25 4 15,-28 10 1,-30 5 6,-27-1 9,-28 4-17,-32 2 5,-31 5-2,-29 3 1,-25 7-10,-25 5-5,-22 3 0,-19 4-3,-15 0 0,-11 2-1,-5 0 1,-2 1 2,-2 0-1,-3 0-1,0-1 2,0 1 1,0 0-3,0-1 0,0 3 0,0 0 0,0-2-7,0 2-7,-2 0-15,-5 0-18,-8 9-23,-3 8-21,-1 5-32,-1-3-185,2-11-332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2-28T09:47:30.6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7294 2129 374,'0'0'15,"0"0"12,0 0 32,0 0 7,0 0 9,0 0 8,0 0-42,69-13-1,-20 10 19,9 3 3,9 0-9,5 0 0,4-1-19,-6 1-14,-4-3-5,-10 3-5,-4-3-6,-8-1 0,-8 3-4,-11-2 3,-7 1-2,-12 2-1,-6 0 3,0-1-1,0 1 7,-15 0-6,-17 0-3,-12 0 1,-13 0-1,-10 0 2,-13 4-2,-10 3 2,-5 3-1,-1 0 0,10-1 0,12-2 3,21-4 0,23-2 0,20-1 6,10 0 26,16 0 18,31-8-28,28-1-19,28 1 13,16-1-9,5 1 7,-7 2-8,-10 0 10,-16 3-10,-16 1 6,-16 2-6,-16 0-7,-17 0-2,-14 0 3,-9 0-8,-3 0 4,-5 0-12,-22 0-4,-13 2 1,-14 3 2,-10 0 8,-9 2 4,-1-2 1,-5 2 3,2-2-3,10 0 4,14-2 2,20-1 4,22-2 8,11 0 3,6 0 5,29-1-10,24-8-12,16 2-3,8 0 1,1 0-3,-6 4 1,-7 0 0,-9 3-1,-13 0 0,-18 0-20,-13 0-32,-11 0-40,-7 0-31,0 0 12,-14 3 29,-16 4 41,-9-4 6,-8 1 24,-6-2 12,2-1 0,6 1 6,9-2 2,13 0-5,9 0-3,10 0-40,4-2-176,12-12-377</inkml:trace>
  <inkml:trace contextRef="#ctx0" brushRef="#br0" timeOffset="2919.8635">11038 7586 813,'0'0'29,"0"0"31,0 0 15,0 0 20,0 0 24,0 0-19,0-50-70,0 79-24,3 21 18,-1 17 11,1 16-11,-3 9 0,0 11-3,0 8-5,-13 0-11,-3 1-3,0-3 1,-2-8 0,7-2-2,4-7 3,2-9-2,5-6 0,0-10 1,0-5-2,0-6 3,0-6-2,-2-3-1,-4-7-1,-1-2 0,1 1-2,-1-3 2,-2 1-1,3-3 0,0-3-1,0-3-2,-1-4-2,5-4-2,2-3 5,0-3 0,0 0 2,0-3-1,0 2 1,0-2-5,0-1 2,2 0 0,7 0-1,-3 0 5,-2-1 0,1 0-2,-2-1 0,2 1 1,-3-2 0,1 2-3,0-4 1,-2 1-4,2-1 3,2 1 3,1-2 0,3 0 0,2-1 1,7 0 1,7-1 3,8-2-2,10 1 1,6 1-1,8-1 11,7 1 2,13 1-5,14 0-2,9 3 3,11 2 6,5 0-9,6 0 8,6 1-5,7-5-6,10-1 16,7-3 1,16 0-19,-1 0 12,3 0-3,-6 0-11,-7 0 29,-6 7-21,-14 8-5,-18 4 2,-17 3 4,-13-1-4,-4-1 6,-9-3-9,-7-5-3,-11-2 0,-10-8-3,-4-2 3,-2 0 1,-1 0-1,-1-4 0,-6-2 0,-3 1 0,-5 2 0,-8 0 1,-4 2-1,-6 1 0,-3 0 1,-2 0-3,-3 0 1,0 0-6,0 0 2,0 0-4,0 0 1,0 0 5,0 0 3,0 0 0,0 0 4,0 0-3,0-2 2,0-1 0,0-5 0,0-6-1,0-9-2,0-12-2,4-15 1,9-13 1,8-22-7,6-24-3,2-17 3,-3-21 3,-6-11 2,-11-1 0,-9-1 3,0 9-1,-2 12 0,-7 20 0,1 24 2,3 22 1,2 19 1,-2 13-4,0 12 2,-2 7-3,0 5 1,-4 2-6,-1 3 1,-1 3-6,3 1 1,-1 2-1,1 0 7,1 1 1,-3-1 2,-6 0 0,3 1 1,-10-2 0,-1 3-1,-8-1 0,-9-3 1,-10-1 1,-12-2 0,-15-3-1,-22 2 0,-17-5 0,-19-4 1,-15 0-1,-6 1-5,-12 2 5,-2 1-1,0 2 2,-1-1-1,8 1 2,6-1-2,10 0-6,10 2 3,8 3 3,12 3 0,11 4-2,16 1-5,10 3 3,14 0 2,14 0 2,10 0 0,19 0 0,9 0-2,9 0 2,5 0 0,3-2 1,0 2 0,0 0 1,0 0-2,0-1-1,0 1 0,0 0 1,0 0-1,0 0-1,0 0 1,0 0-4,0 0-1,0 0-3,0 0 0,0 0 4,0 0 1,0 0 1,0 0 1,0 0 0,0 0 0,0 0 1,0 0 0,0 0-8,0 0 5,0 0-1,0 0 1,0-2-8,0 2-16,0-1-33,0 1-19,0 0-6,0 0 20,0 0 2,-16 0-7,-3 0 55,-4 0 14,1 4 2,1-2 2,3-1-1,-1-1 4,-5 0 11,-6 0 12,-7 0-7,-5 0-4,-2 0 4,7 0-9,7 0-8,10 0-2,11 0-2,5 0-5,4 0-81,0-3-72,7-5-178,12-2-54</inkml:trace>
  <inkml:trace contextRef="#ctx0" brushRef="#br0" timeOffset="6648.2515">18957 3941 245,'0'0'76,"0"0"-34,0 0-3,0 0 37,0 0 1,0 0-24,0 0-6,103-21-9,-73 18 1,8 0 12,9 1-6,9-4-27,10 3 20,10-3-15,3-2-11,1 1 2,-5-3 7,-6 4 12,-18-1-1,-8 1-6,-15 3-16,-11 2-6,-7 0-2,-9-1-2,-1 2 0,0 0-3,0 0-14,-5 0-14,-11 0 18,-4 0-11,-6 0 8,1 0-3,-5 0-3,-4 0 9,-2 0 2,-3 2 7,-1-1-1,-6 2 5,1 0 0,-1 1 3,7 0-1,9-4 2,11 3 5,13-3 1,6 0 5,0 0 44,11 0-15,24 0-29,13 0-12,13 0 0,6 0-2,1-3-1,-5-2 1,-6 0 0,-8 0-1,-6 0-23,-5 1-43,-9 3-14,-5 0-29,-9 1-22,-7 0 12,-8 0-41,0 0-26</inkml:trace>
  <inkml:trace contextRef="#ctx0" brushRef="#br0" timeOffset="7253.1133">21276 3837 256,'0'0'33,"0"0"-7,-106-6 28,69 6 12,5 0 8,6 0-20,10 0-29,8 0-3,8 0 23,0 0 54,28 0 1,16-1-65,9-1-12,4 2 4,-4-1 5,-9-1 0,-11 2-8,-8 0-13,-14 0-11,-7 0-7,-4 0-32,-16 0-62,-23 2 62,-19 5-37,-14 0 17,-10 1 23,-8 2 10,-1-2 14,6 0 12,14-3 21,22-2 31,23-1-22,23-2-4,3 0 49,27-2-4,11-6-53,5-1 21,-2 3-10,-2 1-18,-7 3-8,-8 1-3,-7 1-47,-9 0-44,-8 0-95,0 7 20,-5 0-36</inkml:trace>
  <inkml:trace contextRef="#ctx0" brushRef="#br0" timeOffset="11641.9514">9272 5564 645,'0'0'43,"0"0"-22,0 0-13,80-12 33,-59 10 73,5 0-45,4 1-3,7 1-58,9 0-2,8 0-5,-2 0 3,-3 0-2,-5 0 1,-9-2-3,-9-1-3,-10 3-3,-10-2-4,-6 0-23,-3-1-41,-22 0 11,-11 1 15,-9 0 21,-6 2 9,-5 0 15,5 0 3,2 0 0,14 0 0,11 0 4,12 2-4,12-1 2,0-1 1,10 0 34,14 0-28,6 0-2,-1 0-3,1-1-3,-5-4 2,-2 0-3,-3 1-29,-4 1-29,-3 1-54,-7 0 3,-3 1 3,-3 1-8,0 0-15</inkml:trace>
  <inkml:trace contextRef="#ctx0" brushRef="#br0" timeOffset="12797.3391">9775 5584 28,'0'0'34,"0"0"9,0 0 1,0 0-19,0 0-14,0 0-9,0 0 2,0 1 5,0-1 1,0 0-3,2 1-2,0-1-2,-2 2 1,0-2-3,0 0 0,0 0 3,3 0-3,-3 0 1,0 0-1,0 0 2,0 0 2,1 0-1,1 0 0,-2 1-2,1-1 1,-1 0 0,2 2 4,-1-2-3,-1 0-2,2 0-1,-2 0-1,0 0 5,0 0 6,0 0-3,0 0-5,0 0-3,0 0-3,0 0-2,0 0 4,0 0 1,0 0 4,0 0 1,0 0 0,0 0-5,0 0-1,0 0-7,0 0-16,0 0 11,0 0 5,0 0 5,0 0 1,0 0-5,0 0-5,3 0 5,-1 0-6,-2 0-5,1 0-9,0 0 0,-1 0 19,2 0 7,0 0 1,-1 0-5,1 0-16,0 0-27,0 0 2</inkml:trace>
  <inkml:trace contextRef="#ctx0" brushRef="#br0" timeOffset="15674.0519">9873 3953 1053,'0'0'30,"0"0"-26,0 0 14,0 0 0,0 0-13,0 0 1,6 67 22,-19-11-13,-1 2-7,-1-9-5,0-3-1,2-9 0,6-7 0,3-5-1,4-7-1,0-5-2,4-5 2,15-5 6,9-2 1,8-1-1,7 0-6,8-8-44,3-6-83,-2-6-157,-10 0-270</inkml:trace>
  <inkml:trace contextRef="#ctx0" brushRef="#br0" timeOffset="15875.7542">9943 4160 1322,'0'0'46,"0"0"-39,0 0 7,0 0 0,0 0 34,31 133 19,-31-66-29,0 2-30,-20 5-8,-10-4-14,-3 3-112,2-2-108,5-10-292</inkml:trace>
  <inkml:trace contextRef="#ctx0" brushRef="#br0" timeOffset="29149.3678">11013 6892 397,'0'0'85,"0"0"-72,0 0 36,0 0 10,0 0 49,0 0-16,0 0-51,0 0-14,0 0 7,6 3 17,8-1 18,9 0-23,5-1-10,2-1 5,3 0-11,0 0 8,-5 0 3,-5 0-12,-3 0-10,-6 0-5,-4 0 0,-4 0-8,0-1 2,-1 1 2,-2 0-1,-1 0 1,-2 0-3,0 0 1,0 0-5,0-2 2,0 2-4,0 0 0,0 0-1,0 0-32,0 0-68,0 0-67,3 0-97,11 0-196</inkml:trace>
  <inkml:trace contextRef="#ctx0" brushRef="#br0" timeOffset="30094.4691">12488 6965 328,'0'0'56,"0"0"-32,0 0 15,0 0 27,0 0 9,0 0-18,0 0-18,0 0-14,0 0 7,0 0 6,0 0 4,0 0-2,0 0-10,1 0 7,9 0 4,4 0-2,-2 0-8,6 0-1,2 0-5,5 0-2,6-1-4,7-2 0,0 1 9,-1-1 0,-2 0-4,-2 0-9,-5 2 0,-1 1-2,-5 0-2,-4 0 2,-5 0-4,-2 0-3,-4 0-1,-3 0-2,3 0-1,-4 0 0,0 0 1,-2 0-1,1 0-2,1 0 0,-2 0 1,0 0 0,3 0-1,-3 0-1,-1 0-14,2 0-25,-2 0-18,0 0-7,1 0-19,2 0-44,4 4-25,3 2 2,9-1-34,8-2-202</inkml:trace>
  <inkml:trace contextRef="#ctx0" brushRef="#br0" timeOffset="30994.2731">14082 6989 562,'0'0'107,"0"0"-75,0 0-19,0 0 40,0 0 43,0 0-9,56-25-25,-39 22-34,3-1-10,7 3 4,6-5 2,8 4 6,7-4-3,6 0-6,1 1 26,-3 1-12,-4-1-3,-7 2 1,-8 1-8,-10-1-14,-8 1 19,-9 2-14,-5 0-7,-1 0-5,0 0-3,0 0 5,0-1-6,0 1-1,0 0 0,0 0-9,0 0-4,0 0 2,0 0 2,0 0 1,0 0 1,0 0-7,0 0-2,0 0-4,0 0 2,0 0-1,0 0 0,0 0-5,0 0-4,-3 0-18,-1 0-27,-1 0-36,-1-2-7,2 2-23,1 0 4,3-2-121</inkml:trace>
  <inkml:trace contextRef="#ctx0" brushRef="#br0" timeOffset="31937.5795">15795 6984 358,'0'0'43,"0"0"-14,0 0 35,0 0 31,0 0 15,0 0-34,0 0-22,12-2-12,7-2 17,6-2 20,9-1-1,7 0-23,9 2 50,6-4-29,1 1-23,-3 1 1,-1-1-17,-6 3-2,-3-2-23,-2 1 5,-6 2-11,-7 0 1,-9 1-4,-7 1-2,-7 1 0,-4 1-1,0-1-2,-2 1 1,0 0-13,0 0-4,0 0-2,0 0-5,0 0-2,0 0-4,0 0 3,0 0-4,0 0-3,0 0-4,0 0 4,0 0 6,0 0 3,0 0-10,0 0-15,-2 0-15,-2 0 23,-2 0-20,1 0-6,-1 1-19,1 2 9,1 0 22,1 2-6,0-1-40,-1 1-3,3 0-5,-2-2 33,2 0-9</inkml:trace>
  <inkml:trace contextRef="#ctx0" brushRef="#br0" timeOffset="32293.1849">16374 6892 142,'0'0'169,"0"0"-146,0 0-23,0 0-16,0 0-3,0 0-3,-44-27 0,38 27-26,0 0 8,0 0 9,2 0-25</inkml:trace>
  <inkml:trace contextRef="#ctx0" brushRef="#br0" timeOffset="47811.2541">13963 10174 385,'0'0'192,"0"0"-162,0 0 28,0 0 44,0 0 4,0 0 12,0 0-35,0 0-29,10-28 2,-8 26 52,-2 1-50,4 1-22,-1 0-22,5 0-1,7 1-10,4 14 0,5 5-2,-2 3-1,-4 4 0,-4 0-1,-5-2 1,-5-1-1,-1-4-3,-3-3-1,0-7-9,0-4-3,0-4 4,0-2-9,0 0 12,0 0 10,0-3-1,0-12 1,-3-2-3,0-1 0,2-2 2,1 1-6,0-5-5,0 2-3,0 2-1,0-1 1,0 2 6,4 6 1,6-1 6,0 4 1,4 3 2,-2 1 0,2 3 0,4 3 6,1 0-5,1 0 9,2 14 1,-3 5 1,-2 4 0,-3 5 3,-5-3 0,-2 0-9,-3-3 2,-2-2-1,3-1 0,-3-1-2,-2-4-5,0 0 0,0-3-1,0-3-14,0 0-48,0-4-28,0-1-32,0-1-33,0-2-23,0 0 47,1 0 48,4-2-38,-2-6 16,1-2 18,1-3-138</inkml:trace>
  <inkml:trace contextRef="#ctx0" brushRef="#br0" timeOffset="48454.6094">14457 10198 749,'0'0'121,"0"0"-94,0 0 29,0 0 48,0 0 5,0 96-42,0-55-41,0-4-12,0-3 9,10-4-3,5-7-6,3-8-7,7-6 0,5-9 4,4 0-2,-1-9-2,-1-9 2,-9-5 1,-3-4 2,-11-2-3,-7-6 2,-2 0-4,-7-1-4,-16 5 4,-4 6-6,-5 3-1,0 7-2,0 3 0,2 7-16,2 3 1,7 2-24,8 0-56,7 0-21,6 7-90,0 6-95,3 1-152</inkml:trace>
  <inkml:trace contextRef="#ctx0" brushRef="#br0" timeOffset="49339.4952">12650 10152 1010,'0'0'77,"0"0"-75,0 0 57,65 87-1,-43-58 29,-3 0-43,-7 0-35,-1-2-6,-6-8-3,-3-2-3,-2-8-37,0-6-20,0-3 9,0 0 51,0-18-1,0-8 2,0-3 0,0-5 10,0 5 35,4 0-4,6 6 14,-1 8-8,2 5-5,-2 5-12,5 5-16,2 0-12,5 15-2,3 8-2,-7 2 1,-3 3-3,-6-1 0,-7-3-3,-1-5-20,0-3-16,0-7-11,0-6 10,-3-3 20,0 0 23,2-17 17,1-10-7,0 0 4,0-4 3,10 1 8,5 5-3,2 3 1,-1 7 8,-3 6-10,0 8-5,6 1-8,0 6-5,2 16 0,0 6-2,-2 4 0,-7 2 0,-4-3 1,-7-4-2,-1 1-1,0-8-33,0-5-57,0-7-75,-3-8-99,3 0-216</inkml:trace>
  <inkml:trace contextRef="#ctx0" brushRef="#br0" timeOffset="49536.3387">13378 10339 606,'0'0'654,"0"0"-620,0 0-10,104-15 42,-65 10-11,8 2-55,5 3-4,-1 0-224,-8 0-390</inkml:trace>
  <inkml:trace contextRef="#ctx0" brushRef="#br0" timeOffset="50071.0756">14846 10384 1231,'0'0'110,"0"0"-103,0 0 19,0 0-1,0 0 2,0 0-27,55-10-41,-55 22-91,3-1-77,1-3-203</inkml:trace>
  <inkml:trace contextRef="#ctx0" brushRef="#br0" timeOffset="50711.8383">15169 10265 1169,'0'0'21,"0"0"-8,0 0-13,0 0 27,0 0-3,0 0-24,-31 49-9,27-11 9,4-1 0,0-1 0,18-9 3,4-6-1,4-10 0,0-8 1,1-3 1,-2-6 0,-1-14-4,-9-8-12,-7-2-5,-7-1-9,-1-1-1,-12 3-16,-13 3 1,-8 6-1,2 6 7,3 4 27,5 6 5,11 3 4,9 1 8,3-1 22,0-5 42,30-5-19,13-8-27,15-4-8,5-4 6,-2-7 7,-7 0 12,-12-4-5,-5 4 4,-13 0-4,-9 1-2,-11 3-17,-4 4-7,0 1-3,-13 8-6,-5 5-3,-1 12-3,0 0-1,2 22 3,2 24 1,5 23 12,7 19 15,3 14 9,0-1 4,0-3-5,0-7-16,0-15-12,0-11-5,0-15-2,0-11-2,0-8-30,0-11-26,0-6-33,0-9-49,0-5-88,0 0-80,-3-8-259</inkml:trace>
  <inkml:trace contextRef="#ctx0" brushRef="#br0" timeOffset="50869.2614">15517 10486 653,'0'0'317,"0"0"-317,0 0-49,108-56 24,-69 51-17,4-1-68,-3 4-278</inkml:trace>
  <inkml:trace contextRef="#ctx0" brushRef="#br0" timeOffset="51425.1378">16379 10202 843,'0'0'176,"0"0"-167,0 0 10,0 0 39,0 0 11,0 0-45,-111-55-24,75 81-6,10 4 2,13 7 4,13 3 3,0 2 3,17-1 21,6-6 45,0 0-4,-5-8-20,-5-4-14,-7-3-21,-3-8-8,-3-2-4,0-6-1,-12-4-44,-9 0-40,-3-7-40,5-15-48,9-6-65,10-7 30,8-2 69,28 1 120,16 2 18,9 1 95,3 6 25,2 0 21,-9 5-18,-11-1-21,-11 1-20,-10 3-6,-9-3 8,-8 0 1,-5 5-22,-3 2 9,0 5-4,0 1-8,-8 4-9,-1 5-25,-4 0-11,-2 14-5,-2 16 0,7 13 3,4 8-3,6 2-6,0-2-2,0-2-2,9-1 0,-3-8-22,0-3-25,-1-7-68,-1-9-33,-4-10-109,0-11-127,0 0-115</inkml:trace>
  <inkml:trace contextRef="#ctx0" brushRef="#br0" timeOffset="51562.6488">16622 10372 334,'0'0'599,"0"0"-537,0 0 15,91-81 23,-62 71-9,2 3-36,2 5-55,1 2-61,1 0-92,2 0-70,-5 0-71,-2 0-133</inkml:trace>
  <inkml:trace contextRef="#ctx0" brushRef="#br0" timeOffset="52085.3649">17049 10275 437,'0'0'397,"0"0"-338,0 0-10,0 0 27,-92 3-24,66 18-9,3 5-29,7 4-8,6-1-4,8-2 0,2-5-1,0-3-1,14-11 2,5-4 3,1-4 3,4-3 2,1-14 9,-1-7 2,-4-2-11,0 1-6,-6 8 6,-7 5-6,-1 7-2,-6 5-2,0 0-5,0 11-16,0 10 21,1 1-1,5 2 2,6-7 0,8-3 1,4-9 2,5-5 2,3 0-2,-1-13 1,-1-10 3,0-7 0,-4-5 11,-3-3-12,-5-7-1,1-5-5,-5-8-1,-4-3-3,-7 5 3,-3 8 2,-2 14 5,-12 15 35,-3 8 2,-4 11-23,1 0-16,1 22 1,3 14 6,7 12 6,8 7 8,1 3-10,0-3-11,4-4-3,7-7-2,0-6-3,-1-7-24,-3-8-44,-2-9-61,-5-7-46,0-7-203</inkml:trace>
  <inkml:trace contextRef="#ctx0" brushRef="#br0" timeOffset="52245.2332">17353 10169 901,'0'0'129,"0"0"-122,97-23 24,-67 23-13,0 0-18,-3 1-68,-6 13-255,-8 4-221</inkml:trace>
  <inkml:trace contextRef="#ctx0" brushRef="#br0" timeOffset="52525.9538">17579 10348 1103,'0'0'60,"0"0"77,90-18-2,-64 6-47,-7-1-23,-8 2-37,-8-2-21,-3 0 0,0 2-7,-11 2-13,-7 2-5,-4 7-4,1 0 12,2 19 1,4 9 1,3 8 8,3 3 0,6-2 0,3-2 0,0-9 2,10-4-2,10-8 0,7-6-1,6-8-20,5 0-34,2-8-72,-2-11-105,-2-2-123,-6 0-282</inkml:trace>
  <inkml:trace contextRef="#ctx0" brushRef="#br0" timeOffset="53675.6421">17692 10263 230,'0'0'425,"0"0"-351,0 0 88,0 0-16,0 0-17,0 0-3,-52-41-63,37 45-42,0 21 0,-6 9 12,5 9 1,2 6-20,8 1-9,6-8-1,0-8-1,6-11-2,14-7 4,9-13 2,2-3-1,4-9-3,-2-19-3,-3-10 1,-5-4-2,-10-5-2,-9 2 1,-6 1-2,0 6-11,-6 6-12,-5 8 13,1 11-7,3 7 13,7 5-2,0 1 4,0 0-14,9 1-1,15 13 21,8-1 22,7 2 4,0-1 6,-1 0 6,-1 5 0,-5 1-13,-2 3-10,-5 5-5,-8-1-3,-5 1-6,-11-2 0,-1-2-1,-1-4-2,-13-6-3,-1-8-20,2-6 8,2-1-1,7-23 16,4-12 0,4-9 3,24-3-1,8-1 3,3 1-2,-1 5-1,-5 5 0,-2 11-6,-3 11-61,1 8-133,-1 8-140</inkml:trace>
  <inkml:trace contextRef="#ctx0" brushRef="#br0" timeOffset="54109.7223">18563 10236 723,'0'0'134,"0"0"-45,0 0 90,0 0-14,0 0-17,-18 128-2,17-45-36,-2 9-57,-5-5-25,-2-7 7,-2-4-20,-3-7-10,-1-6-2,-1-13-3,1-11-28,4-12-23,1-10-50,7-17-54,4 0-49,0-32-1,9-18-49,9-14 37,4-11 46,2-11-94</inkml:trace>
  <inkml:trace contextRef="#ctx0" brushRef="#br0" timeOffset="55445.4336">18587 10358 553,'0'0'219,"0"0"-85,55-86-3,-40 75-41,2 8 10,-1 3-18,0 0-38,-2 19-25,-4 5-10,-6 8-5,-4 4 0,0 1-3,-4 1-1,-3-4-4,1-4-10,3-6-27,3-5-10,0-8-12,15-8 14,12-3 23,5 0-26,7-7 2,0-12-7,-5-8 46,-4 1-12,-6-4 22,-8 4 1,-7 4 3,-6 7 35,-3 8 13,0 7-5,-8 0-10,-9 12-29,1 15-7,3 5 14,7 3-7,6-3-7,0-7 2,2-6-1,12-5 1,0-4-2,1-8 0,3-2-1,-1 0 0,0-15-10,-3-6-32,-2-9 12,-3-5-6,-3-3 9,-6-6-4,0 2 8,0 1-29,-12 3-24,-4 4 31,2 0 35,3 5 11,6-4 1,5 0 69,0 5-63,1 3 36,17 2-3,1 5 21,1 1-18,-1 4-18,-4 2-11,-2 4 1,-5 2 4,0 0-11,-7 3-2,2 1-4,-3 1 2,0 0 12,0 0-14,0 0-2,0 0-1,0 0 1,-6 0 3,3 0-2,-2 3 0,4-1-1,-1-2 3,2 0-2,0 1-1,0-1 1,0 0-1,0 2 0,0 1-1,-1 3 1,-1 2 1,0 1 0,0 4 1,0 2 2,-1 5 1,2 5 11,1 8 6,0 6 3,0 11-6,10 6 2,-2 6 16,0 2-6,-3-3 0,-2-3-5,3-14-6,0-11-12,3-12-5,0-7-3,2-9 4,-2-3-4,1-2 0,0 0-6,0-9-3,1-3-7,0-1 7,-2-2 5,2 1 1,1-1 3,3 0-1,0 1 1,2-5 3,1-3-3,4-2 2,0-5-1,-4 0 2,-1 4 2,-8 1 3,-5 3-2,-4 7-1,0 1-1,0 4-4,-10 9-2,-6 0-8,0 0-1,0 9 1,4 16-1,6 9 1,6 2 10,0 2 0,12-6 2,10-7 2,7-9 4,2-6-1,3-9 8,4-1-7,-4-6-4,2-15-3,-5-8-1,-4-6 0,-5-2-8,-4-3-2,-11 4-2,-5 0-4,-2 8-15,-2 7-31,-8 14 13,-2 7 23,4 0 6,3 17 13,0 11 5,4 9 2,1 9 32,0 2 23,0 0 20,1-6-19,8-6-25,0-8-15,-1-8-7,-4-5-8,-2-8-1,-2-5-13,0-2-62,-3 0-61,-14-7-73,-2-10-191</inkml:trace>
  <inkml:trace contextRef="#ctx0" brushRef="#br0" timeOffset="55879.4561">20155 9732 967,'0'0'307,"0"0"-227,0 0-45,0 0 7,10 144 81,-34-38-12,-8 7-58,-6 11-23,-5 4 3,3-3-2,0-7 5,-1-10-8,4-16-11,5-11-12,6-14-2,9-19-3,5-13-2,6-17-20,5-10-30,1-8-4,0 0-5,9-19-47,11-14-125,7-10-91,-1-8-267</inkml:trace>
  <inkml:trace contextRef="#ctx0" brushRef="#br0" timeOffset="56868.0354">20239 10453 786,'0'0'352,"0"0"-276,0 0 51,0 0-76,0 0-14,0 0 19,-84 83-32,78-51-20,4-3-1,2 0-3,0-6-2,2-3-2,15-7-11,2-6-7,3-7 15,2 0 2,-2-2 0,-1-11 2,-3-4 3,-8 3 3,-2 2-1,-4 4 1,-4 3 0,0 2 0,0 3-3,0 0-2,0 0-5,0 0 1,0 0-2,0 0-1,0 0 6,0 0 2,0 0 1,0 2 0,0-1-1,0 2 1,0 0 1,0-1-1,0 1 0,0-1 1,0-2-2,1 0-4,1 0-11,-2 0-5,2 1 8,-2-1 2,0 0 7,0 0-1,0 0 5,0 0-1,0 0 0,0 0 0,0 0 1,0 0 1,0 0-1,0 0 3,0 0-3,0 0-1,1 0 1,-1 0-1,0 0-2,0 0-1,0 0 0,0 0-1,0 0-4,2 0-2,-1 0-5,-1 0-6,2 0 2,-2 0-25,1 0-37,2-1-25,0-6-66,-1-2-49,-2-2 30,0-1-28,0-5 24,0-3 196,-2-4 120,-5-4 37,-1-2-6,-1 4-38,0-1-12,0 10 27,3 7-3,-1 3-25,4 7-48,3-2-14,0 2-12,0 0-13,0 0-9,0 13 8,0 0 1,0-3-7,0 0-4,0-4-2,0-2 0,0-2-13,0-2-5,0 0-20,0 0-10,2 0-10,2 2-50,3 1-41,-1-3-106</inkml:trace>
  <inkml:trace contextRef="#ctx0" brushRef="#br0" timeOffset="57498.8467">20344 10418 435,'0'0'43,"0"0"-22,0 0 68,0 0-32,0 0 28,0 0-3,0 0-1,-2-5 38,2 5-11,-4 14-29,0 12 20,-4 10-35,-1 3-16,-6 3-7,3-1-16,2-4-9,-1-6-11,7-6-4,4-6 2,0-7-3,6-4 2,15-5 1,4-3-1,5 0-2,0-16-3,-2-3-3,-4-6-1,-3-4 4,-2-2-2,-5-2 3,-3 1-5,-5 3 4,-2 8 3,-4 8 1,0 8-1,0 2-1,0 3 0,0 0-3,0 18 1,-5 8 3,-1 5 11,2 3-2,4-4 6,0-2-7,0-3 2,8-6-6,9-6 3,4-4-3,4-8 6,0-1-3,-2-6-2,0-11 1,-1-10 1,-7-2 12,-4-6-9,-6-2-4,-5-2-6,0 3 0,-3 5-15,-7 11-26,2 6-16,4 11-68,4 3-132,0 2-240</inkml:trace>
  <inkml:trace contextRef="#ctx0" brushRef="#br0" timeOffset="57679.8745">20824 10565 1335,'0'0'37,"0"0"-9,0 0 67,0 0-28,27 95-21,-40-66-29,-5-5-16,6-5-1,3-4-38,6-4-75,3-8-108,0-3-169</inkml:trace>
  <inkml:trace contextRef="#ctx0" brushRef="#br0" timeOffset="57836.7595">20850 10285 1134,'0'0'75,"0"0"-75,0 0-53,0 0-49,0 0-63,0 0-145</inkml:trace>
  <inkml:trace contextRef="#ctx0" brushRef="#br0" timeOffset="58810.8629">21013 10522 994,'0'0'259,"0"0"-235,0 0 80,0 0-12,0 0-22,63 89-31,-63-60-29,0-1-6,-4-6-4,-3-5 0,4-6-18,1-5-7,2-4-18,0-2 12,0-3 26,2-16 2,14-4-4,0-7 7,2 2 0,3 1 1,-1 4 12,-1 5 18,-4 6 7,-2 8 3,-4 1-12,0 3-3,0 3-20,-3 17-6,3 6 4,-4 1-7,-1 4 3,-1-5-5,3-1-20,0-1-16,3-5-21,4-5-21,7-4-54,3-4-13,7-6 0,5 0 0,3-9 42,6-11 41,-1-5 67,-2-3 55,-5-3 27,-9-2-8,-12 2 3,-6 4-3,-9 7 7,0 8-13,-2 7 4,-14 5-42,-4 0-19,-6 16-5,-4 10-6,5 8 1,-1 3 1,6-2 0,12-3 2,5-8-3,3-2-1,0-10 2,11-5 3,6-7 12,6 0-1,1-19-6,2-7-4,1-8-6,-1-4 4,-4-9-1,-1-11 0,-3-13-1,0-11-1,-9-7 1,0 8-1,-3 17 4,-5 22 39,-1 21 26,0 12-35,0 9-35,0 3-1,-7 27-11,-7 15 12,1 9 0,1 6 0,3 4 0,2-2 0,3-1 2,3-6-1,1-6-2,0-8 1,5-6-2,8-7-2,-1-6-32,0-8 3,1-9 0,2-5-18,3 0-27,3-14-5,0-9 38,0-7 43,-4-2 2,-6 2 3,-3 4 15,-4 8 30,-1 7 43,-3 6-24,0 5-22,1 0-15,-1 7-21,3 15-6,-1 5 8,0 0-5,2-2-5,-1-5-2,0-3 1,-3-5-32,4-6-68,-1-5-125,-1-1-234</inkml:trace>
  <inkml:trace contextRef="#ctx0" brushRef="#br0" timeOffset="58970.2988">21939 10372 957,'0'0'341,"0"0"-330,0 0-5,0 0 16,0 0-22,0 0-41,0 0-139,34 42-264</inkml:trace>
  <inkml:trace contextRef="#ctx0" brushRef="#br0" timeOffset="59885.9649">22091 10553 1185,'0'0'208,"0"0"-204,0 0 35,0 0 9,0 0-20,0 0-5,52 90-23,-52-73-1,-6-3-10,3-6-23,0-4-18,0-3 4,3-1 25,0-1 23,0-16 8,12-4-2,4-3-2,4 0 7,0 3 17,-1 3 19,0 5 1,-6 7-3,-1 3-6,-4 3-23,1 0-14,1 12-2,-1 9-2,-3 4 1,0 2 0,-1-2-11,0-2-39,1-2-21,2-4-13,5-4-34,4-4 46,5-6-2,5-3 12,1 0 40,0-8 22,-6-9 1,-3-1 6,-6-3 7,-6-2 8,-5-4 4,-2 2-9,0-1-8,-12 5-8,-4 8-3,-4 11 2,0 2-8,0 9-2,1 13 3,4 7 2,1 1 4,7-2-5,2-4-9,5-6 8,0-6 4,0-5-4,12-5 8,8-2 5,5 0 1,-2-1 1,0-10 2,0 0 2,-7-2 3,2 1 5,-6 0-1,-3 0 3,-5 0 3,-4 4 2,0-1 2,0 5-2,0 1 4,0 3-2,-9 0-10,-5 5-10,-6 20 6,-1 12 13,-4 21 11,-4 23 11,-2 25 21,1 19 13,4 16-12,5 6 21,3-1-37,0-9-20,1-13-14,0-16-11,1-18-6,3-16-1,6-21 0,0-23-2,6-19-1,0-11 0,-1-18-3,2-30-17,0-27 6,0-28-14,20-22-10,7-10-7,2 3-7,3 14-21,-5 24 57,2 19 15,-3 12-7,-7 12-93,-3 11-117,-6 10-127,3 10-429</inkml:trace>
  <inkml:trace contextRef="#ctx0" brushRef="#br0" timeOffset="60259.0769">22533 10961 636,'0'0'778,"90"-59"-754,-54 32-12,-3 2 54,-6-6-44,1-6-7,2-7-15,-1-12-27,3-11 5,-7-9 21,-4 3 1,-6 10 3,-7 15-1,-5 21-2,-3 17-3,0 10-7,-8 8-14,-13 32 18,-2 17 6,1 13 1,5 2-1,12-6 1,5-15 2,0-9 3,3-10 14,6-8-7,1-4 2,-4-6-1,-4-1-11,-2-1-3,0-1-3,-19-1-4,-6-2-9,-5-4-13,4-4-49,8 0-76,11-8-59,7-12-289</inkml:trace>
  <inkml:trace contextRef="#ctx0" brushRef="#br0" timeOffset="60435.1349">23115 10849 852,'0'0'584,"0"0"-574,0 0-6,0 0-8,0 0 0,0 0 0,-55 44-96,34-31-169,9-1-170</inkml:trace>
  <inkml:trace contextRef="#ctx0" brushRef="#br0" timeOffset="61059.9401">21251 11192 1020,'0'0'110,"93"-50"-49,-16 29-27,12 3 0,8 3 21,-6 5-17,-13 2-37,-19 2-1,-14 1-28,-16-1-35,-13 3-53,-15 0-81,-1 3-210</inkml:trace>
  <inkml:trace contextRef="#ctx0" brushRef="#br0" timeOffset="61214.7346">21339 11200 1120,'0'0'133,"0"0"-103,80 0-22,-15 0-8,10-2-1,0 0-80,-15-1-150,-19-1-292</inkml:trace>
  <inkml:trace contextRef="#ctx0" brushRef="#br0" timeOffset="61745.5071">18841 10394 330,'0'0'35,"0"0"-34,0 0-1,0 0-35,0 0 21,-85-3 14,75 5 2,1-1 0,2-1 16,4 0 47,3 0 66,0-5 49,6-7-22,14-4-53,10 3-25,8 1-15,4 4-22,-2 2-22,-5 2-15,-3 4-6,-2 0-24,5 0-91,5 0-276</inkml:trace>
  <inkml:trace contextRef="#ctx0" brushRef="#br0" timeOffset="65276.9633">18730 10358 319,'0'0'43,"0"0"-18,0 0 31,0 0 30,0 0-9,0 0-13,0 0-34,-16 3 34,1 0 20,4-1 8,8-1-14,3 1-23,0 1 24,23 6 9,12 4 2,16-1-45,6-1-2,3-8-11,-7 0-11,-8-3-15,-14 0-6,-10 0-42,-7-13-162,-5-8-164,-6-4-486</inkml:trace>
  <inkml:trace contextRef="#ctx0" brushRef="#br0" timeOffset="65848.8559">18560 9373 866,'0'0'101,"0"0"-6,0 0-8,0 0-53,0 0 44,-25 126 33,25-58-46,0 1-30,-6-1-22,-6-7-9,1-9-2,2-10-2,3-12 0,-1-11-22,5-10-29,0-9-39,-3-5 19,0-24 34,-2-16-80,4-16 84,-1-10 30,0-9 3,3-4 6,1 3 4,0 9 7,10 12 37,13 13 24,7 17-5,7 15-34,-1 15-7,-3 0-16,-8 27-12,-15 12 2,-10 7-6,-15 2 0,-28-1-10,-10-5-39,-1-6-48,5-9 0,16-12-60,15-12-60,18-3-26,9-11-135</inkml:trace>
  <inkml:trace contextRef="#ctx0" brushRef="#br0" timeOffset="67137.4177">18772 9072 561,'0'0'101,"6"-111"-34,-6 69 34,0 14 7,-8 11 22,-3 15-22,0 2-40,-4 34-38,0 26 19,3 23 14,2 16-18,5 4-25,1-7-12,0-10-5,3-16-2,1-14-1,0-14-2,0-14-23,11-13-9,0-13-3,0-2 8,1-22 19,3-12 2,0-12 4,0-4 4,-2-1 4,-1 5 9,-3 9 7,-1 11 11,-4 14 0,-2 9 0,2 3-24,3 8-7,6 18-4,4 10 4,0 6 0,-1-1-1,-2-2-4,-1-3-16,0-2-7,7-3-16,5-7-58,1-6-11,2-7-52,-1-8-6,-3-3 33,-3-11 81,-3-12 57,-4-9 14,-6-3 70,-5-4 35,-3 0-14,0 3-20,-11 8 0,-8 8-13,1 9-34,-4 11-23,-1 6-10,1 22-4,4 6 0,3 10-1,11-3 0,4-3-2,0-5-6,7-10-4,9-7-7,4-10 15,-2-6 4,0-4 1,1-16 6,-4-7 1,-3 0 1,-3 6 13,-2 1 3,-2 9 18,-4 9-20,1 2-9,1 0-14,0 16-12,1 5 11,5 4 1,0-3-1,3-2 1,4-6-13,4-7 4,2-7-3,4 0 7,2-13 5,-1-13 1,-5-8 8,-7-5 21,-9-2-12,-6-2 5,-1-1-10,-19 5-8,2 8-4,3 11-1,3 13 0,9 7-4,3 17-9,0 20 12,18 12 1,0 4 4,0 3 0,-6-4-2,-6-3-2,-6-5 1,0-10 0,0-12-1,-4-11-21,2-11-17,2 0 38,0-15 12,0-14-11,12-5 2,1-4 9,4 4 6,-1-2-2,4 4-12,0 2-1,1 2 5,5 4 2,1 0-5,-2 5 0,-4 4 0,-8 5 3,-7 5 7,-4 4-5,-2 1-10,0 0-9,-11 16 3,-5 8 4,1 7 2,3 3-1,8 0 1,4-5 0,0-5 0,16-4 1,5-11 0,6-2-1,4-7 1,3 0 3,-8-12-4,-5-6 3,-7-2 0,-6-1 1,-4 1-3,-2 5 0,-2 5-1,0 7 2,0 3-2,0 0-5,0 14 3,0 8 2,0 3 1,6 4 1,0 3-2,-5 2-11,-1 2-95,-9 1-137,-28-4-232</inkml:trace>
  <inkml:trace contextRef="#ctx0" brushRef="#br0" timeOffset="78588.8233">10610 16561 481,'0'0'96,"0"0"26,0 0-76,0 0-39,0 0 10,0 0 30,80 0-24,-68 0-1,-2 0-6,4 4-4,-2-1-9,6 0-1,-2 2 3,2-2 2,-3-1 2,0 1-3,-3-1-3,-3 0-3,-2 0 3,-2-1-3,-3 1 2,-1-2-4,-1 0 1,0 0-10,0 0-6,0 0-6,0 2-10,0-2-12,0 0-3,0 0-22,0 0 2,0 0-16,-3 0-8,-7 0-50,2 0-39</inkml:trace>
  <inkml:trace contextRef="#ctx0" brushRef="#br0" timeOffset="79945.8641">6486 17307 302,'0'0'0,"0"0"-115</inkml:trace>
  <inkml:trace contextRef="#ctx0" brushRef="#br0" timeOffset="95246.1431">16439 12079 987,'0'0'103,"0"0"-75,0 0 53,0 0 7,0 0-43,0 0 4,0 0-25,-19 9-6,11 29 8,2 4 11,6 6 1,0 5-10,0 4 9,11 0-19,3 1-5,-1-5 11,0 0-15,-1-2-5,-3-2 8,-2 0-7,2-4-2,-4-7 1,-4-4-2,1-6-1,-1-3-1,-1 0 2,0-5-1,2 0 0,-2-4-1,3 0 0,0-4 0,0 0 1,-3-2-1,4-1 0,-4-3-2,0-4-1,0 1-3,0-3 0,0 0 2,0 0 1,0 0 1,1 0 2,-1 0 2,2 0-2,-1 0 3,-1 0-3,3 0 0,2-3 2,3-2-2,5-2-1,3 0 1,12-1-1,12 1 1,15 0 2,16 0 3,17 4 1,17-2 3,15 1-6,12 3 3,6-2 1,-2 1 1,-3 2 3,-14 0 4,-16 0-8,-21 0-7,-21 0-2,-19 0 2,-17 0 1,-11 0-1,-8 0-1,-6 0 1,0 0 0,0 0 0,0 0 0,0 0 0,0 0 0,0 0 0,0 0 2,0 0-2,0 0 0,0 0 0,-3 0 2,1-7 0,-2-1 0,-1-7-2,1-2 1,-2-6-1,4-8 0,1-7-2,1-12 0,0-15 2,0-14-7,3-15-8,4-13 2,-5-7-1,-2-1 10,0 2 4,-2 7 1,-5 12 0,4 7 1,3 7-1,0 8 3,0 4 0,3 9-4,1 13 0,-2 13 0,-2 14 0,0 11 0,0 5 0,0 3-2,0 0-2,0 6-7,1 8-13,2 8-28,-1 2-29,-2 5-41,0 8-73,-9-1-62,-22 3-204</inkml:trace>
  <inkml:trace contextRef="#ctx0" brushRef="#br0" timeOffset="95866.4761">16387 11413 507,'0'0'101,"0"0"54,0 0 10,0 0-23,0 0-32,0 0-23,37-12-32,-17 41 8,3 10 12,1 11 8,-6 3-29,-3 7-5,-4-3-17,3 5-2,-5 4-15,-2-2-3,0 7-1,-3-4-2,-4-1 0,0-4-1,0-8-2,0-8-5,0-4 1,0-9-2,0-7 0,0-6-1,0-5-30,0-5-47,0-1-117,0-9-109,0 0-343</inkml:trace>
  <inkml:trace contextRef="#ctx0" brushRef="#br0" timeOffset="96826.5844">15881 11791 475,'0'0'18,"0"0"45,92-3 2,-48 2 16,8-1 6,6 0-43,3-1-14,5 0 16,7-1-15,11-4 11,10 0-11,6-3-10,10-1-7,1-1 0,2-3 12,-1 7 6,-5-2-12,-1 2 1,-8 1-6,-1 1-7,-10 1-3,-5 2 0,-5 1-4,-5-1 0,-9 3-2,-4 0 0,-2-1 1,-2 2 0,0 0 0,-1 0 0,-3 0 0,-7 0 1,-7 0 0,-5 0-1,-8 0 1,-11 3-1,-2 4 0,-2 5 0,-5 5 0,-1 6 1,-3 0 3,0 3 0,-4 1-2,-19 0-1,-6-2 1,-4-2 1,-9-1-2,-7-6 1,-5-2 0,-2-3-2,-3-4 0,0 0 0,-2-7-2,-11 0 1,-1 0-6,-3 0 4,4 0 2,8 0-1,4 0 1,5 3-13,1 1-9,1 2-22,0-2-22,-2 2-17,-1 3-11,-4-1 16,1 3-22,2-1 23,0 0 10,7 0 3,3-2 34,5-1-7,2-1-24,4-1 10,-1-3 7,-1 0-90</inkml:trace>
  <inkml:trace contextRef="#ctx0" brushRef="#br0" timeOffset="98514.8965">16384 12056 179,'0'0'236,"0"0"-143,0 0 7,0 0-28,0 0-11,0 0-17,0-2-27,0-1-15,18 0 0,13-1 26,11-3-16,11-4 6,4 0 6,-2 1-6,0-2 25,1 2-13,2 0-1,6 1-9,10 0-16,4 1 2,9-2-6,1 3 4,0 2-2,-6 1 7,-8 1 5,-5 1-5,-4 0-1,-3 1-2,6-4-2,-1 1-4,-2 0 2,-5-2 7,-6 3 6,-5 1 8,-2 2-6,-1 0-8,-1 0-4,-5 0-3,-3 0-1,-4 2 2,-6 7-3,-7 0 0,-7 3-2,-6 0-6,-3 5 8,-4-1 5,0 1-5,0 1 0,0-1 0,0 0-10,-5-4-6,-1 1-1,-6-3 14,0-2 3,-4-1 1,-5 2 2,-8 0 0,-9 1 5,-10 2 2,-10 1-1,-13 0 2,-7 1-1,-12 1-4,-10-2-3,-4 0-3,1 0 4,1-3-4,4-2-2,1 0 0,2-2-5,1 0-1,-2-2-3,0 3-25,-2 0 7,0 3-4,-1-2 3,6 1-5,12-2-1,15-3 28,17 0-5,13-4 8,8 1 0,7-1 5,2-1 1,2 0 1,5 0-2,8 0 2,4 0 6,0 0 25,25-5-19,14-6-10,16-7-3,14 0 1,2-1-2,2 3 2,-4 2 8,-7 2 0,1 4 7,9 1-6,4 2-9,14-2 0,8 3 1,9-2-2,2 3 1,-1 1 0,-4 2-1,-7 0 5,0 0 4,-3 0-8,1 0-2,-2 0 1,-5 0-2,-5 0 2,-5 0 1,-3 5 22,-7 0-5,-11 2 0,-12 3-4,-13 2-4,-9 3-11,-14 1-4,-4 4 4,-5 2 0,0-1 0,-10 1-2,-9 2 0,-8-2 2,-9 0 5,-9-2-5,-8-1 1,-14-2 1,-11 0 2,-10 2-2,-12-2-1,-4-2 0,-5 1 0,0-4-1,1 0-11,7-2-3,2-2 2,5 0-11,1-4 2,2 1-2,4-1 4,-3 1-34,7 2 12,3 1 3,8 1-14,8-3 45,7-1 2,10-1 5,11-2 0,12-2 2,15 0 0,9 0 3,14 0 26,30-11-18,20-7-6,17-4-5,8-2-2,4-2 21,7 4 34,0 2-19,7 0-16,-1 4-1,3 2 1,4 3-15,1 7 3,2 4-5,-4 0-3,-12 2 0,-14 13-1,-15 2-4,-9 1 3,-4 2 1,-4-2 1,-6-1-2,-4-3 2,-9-2 0,-4-1 0,-12-3 1,-8-3-1,-11 0-8,0 0 8,-11 2 6,-19 2 6,-12-3 2,-11 1-7,-10 1 1,-11 1-1,-9 2 13,-9-1-5,-9 0-6,-2 0 6,6 0-6,6 1-1,6 0-8,1 3 1,-2 1 1,-4 1-2,-2 1 2,-4-1-2,-2 1 1,-8-3-1,-6 0-5,-12-5-4,-7-4-14,0 0-16,5-2 7,13 0 30,8 3 2,13-1 0,13-2-2,14 2-26,17-2-97,20-3-178</inkml:trace>
  <inkml:trace contextRef="#ctx0" brushRef="#br0" timeOffset="102789.3313">6566 5644 875,'0'0'32,"0"0"-18,80-21 69,-33 15-11,10-5 17,10 1-11,10-2-28,6-1-9,3 1-12,5-2-1,1 3 11,-7 2-6,-7-2-3,-11 5-14,-9-2 14,-13 4-20,-12 3-7,-12 0-3,-12 1 0,-6 0-7,-3 0-37,-8 0-12,-19 2 32,-13 6 3,-8 1-4,-10-5-14,-7 0-7,-9 0 18,-12-4 10,-5 3 15,-3 3 2,-2 2-2,5 1 3,8 2 1,16-2 0,13 2 2,17-4 9,13-3 13,15-1-3,9-3 5,0 2 11,23-2 1,24 0-13,20 0-4,18 0-6,7-5-5,3-4 7,-3-1-8,-1-3-7,-7 0 2,-11-1-3,-12 3-2,-19 4 3,-17 2-6,-16 5 2,-9 0-33,0 0-14,-21 0-20,-25 0-9,-21 7 14,-11 7 12,-4 2-5,0 0 2,9 1 54,9-2 6,12-2 23,15-5 24,23-4 12,8-2-1,6-2 1,9 0-12,24 0-23,13-6-17,9-4-9,0 1-4,-2 0 0,-7 4-18,-3 2-41,-9 1-68,-7 1-35,-7 1-80,-9 0-99</inkml:trace>
  <inkml:trace contextRef="#ctx0" brushRef="#br0" timeOffset="106041.6312">16518 13039 230,'0'0'121,"0"0"-75,0 0 25,0 0-14,0 0-8,0 0 4,0 0-9,-7-2 9,7 1 16,0 1-12,0-2-6,0 2 9,0-1-14,0-1-3,0 2-7,0 0-5,0 0 0,0-2-13,0 2-12,0 0-4,0 0-1,0 0 0,0 0-1,0 0 0,0 0 1,0 8 8,0 1 1,0 3 1,0 2-5,0 3 0,1 0-4,1 2 5,5-2-2,-6-2-1,1-1 1,-1-3 0,-1 0 1,0-2 1,2-1 0,-1 1-1,-1-3-1,2 1-1,-1-3-2,-1 0 0,0 0 0,0-1-1,0-1 0,0 0 1,2 1 0,0 1-2,1 2 0,0 1 2,0-3-1,1 1 1,-3-2 1,2 2-3,-1 0 3,1 2-1,0-2 4,1 1-3,1-3 4,-4 2-3,2-3-2,-3-1 1,3-1-2,-3 0 2,0 0 2,0 0 3,0 0 9,0 0 6,0 0-8,0 0-7,1 0-3,-1 0-2,0 0 1,0 0 1,0 0-1,0 0 2,0 0 5,0 0 2,2 0-1,-2 0-3,2 0-3,-1 0-4,1 0-1,1 0 0,0 0 0,-2 0 1,1 0-2,-2 0 4,1 0 1,2 0 1,3 0 0,3 0-5,0 0-1,2 0 0,-1-1 0,-4 1 0,-2 0 1,-1-2-1,-1 2 4,-2 0-2,0-2 0,0 2 2,0 0 3,0-1 2,0-3 1,1 0-2,1 0-5,-1-3 1,-1 1 1,2-2-2,-1 2-1,-1-3 0,0-1 0,0-1 0,0 0-1,0 1 0,0-1 1,1 0-1,2-2-1,-1 1 1,0 1-1,-1 2 1,-1-2-1,0 1 0,0 2 0,0-1 0,0-2 0,2 2 1,-2 0 0,1-1-1,1 1 0,-2 1 0,0 0 0,1 2 0,-1-2 0,0 5 0,0-1 0,0-3 1,0 0-1,0-1 0,0 0 1,0 2-1,0-2 0,0 2 0,0 3 0,0 0 0,0 1 0,0 0 0,0 2-1,0-1 1,0-1 0,0 2-2,0-1-1,0 1-3,0 0-29,0 0-32,6 0-38,3 0-80,3 0-16,3 0-151,0 1-206</inkml:trace>
  <inkml:trace contextRef="#ctx0" brushRef="#br0" timeOffset="107139.0934">16949 12968 122,'0'0'365,"0"0"-270,0 0 55,0 0-37,0 0-38,0 0-5,0-9-43,-3 9-18,1 0-2,-1 2 6,-2 5 12,5 1-2,0 2-5,0 1-7,0 1-3,0 1-5,0 1-2,3 1 1,4-1-2,-2 2 1,1-4 1,-2 1 0,1-1-2,-5-1 0,3-2 1,-3 1-1,0-3 1,0 0-1,0-4 2,0 1-2,0 1 0,0 0 0,0 1 1,2 2-1,1 1 0,2-1 1,-1 1-1,2-1 0,1 1 0,1-2 1,-2 1 0,-1-4 0,-1 1-1,1-2 1,-1-2-1,-2 1 4,2-2-2,-3 0 1,1 0-1,4 0 3,0 0 2,-1 0 1,-2 0-3,0 0 0,-1 0-1,0 0 1,-2 0-3,0 0 1,0 0 4,0 0-2,1-5 5,-1-2 3,2 0-3,1 1 1,-2 1-7,2 1 4,0-1 0,-1 1-4,-1 2-3,-1-2 2,0 0 1,0-2 0,0-2 1,0-2 0,0 0-2,0 0-2,0 0 4,0 2 5,0-1-1,0 0-6,0-1-1,0 0 2,0-2-3,0 0 0,0-1 0,0 0 0,0 4 2,0 1 3,0-1-1,-1 3-1,-1 1 1,-1-1 0,-1 0-2,-1-1-1,0 0 1,2 0 0,0 1-1,1 2-2,1 1 1,1 3-1,0-2-7,-2 2-40,0 0-91,1 0-81,-2 0-276</inkml:trace>
  <inkml:trace contextRef="#ctx0" brushRef="#br0" timeOffset="108225.0159">17407 12984 308,'0'0'100,"0"0"-15,0 0 22,0 0-56,0 0 22,0 0 3,0-6-29,0 6-3,0 0-8,0 0-10,0 2 2,0 5 12,0 3-4,0 2-18,0-1-10,0 3-4,0 2 3,0-1-6,0 2 8,0 0 0,0-1-5,3-1 6,-1 0-4,1-5-2,0 0-4,-3-1 2,6-1 1,-1 1-2,0-1 3,-2 0 1,0 2 4,0-2 0,0 1-3,1-2-6,-1 3 2,2-3 1,-2 3-2,-2-5 0,1 0-1,1 0 0,-1-1 0,2 0 4,1 0 9,0 1-7,1-3 3,0 1-2,-2-1-2,1-2 1,-2 0 5,2 0 3,0 0 0,0-2 1,1-6 1,-2-1-5,-1 1-9,0-4 4,-1 1 0,-1-2-6,-1-1 5,2-3-2,-2 0 1,0 0-1,0 0-2,0 3 2,0 3-2,0 3-1,0 0 0,0 0 2,0 1-2,0-1 3,-3-1-3,1-1 2,-1 3-1,0-6 0,0 5 1,-1 0 3,-2-1-3,2 1 0,-3 1-1,2-3 1,-2 1-1,0-1-1,1 3 0,1-1 0,3 4 0,-1-1-5,3 4-7,-2 0-29,2 0-27,0 1-6,0 0-44,5-2-100,12 2-102</inkml:trace>
  <inkml:trace contextRef="#ctx0" brushRef="#br0" timeOffset="109290.9754">17863 12984 325,'0'0'102,"0"0"16,0 0-8,0 0-18,0 0 12,0 0-25,-4-15-13,4 15-15,0 0-13,0 0-12,0 0-15,0 6 1,0 8 15,-2 4 5,2 1-1,0 3-12,-1 0-4,1-2-9,0 2-2,0-4 0,0-1-1,0-2 0,0 2 0,0-5-3,6 1 3,0-2-2,2-1 3,-1-1-4,-1-3 3,0 1-3,-3-3 1,-1 0 6,3-1-1,-2 2 1,-1-2-1,3-1 5,-1 1 11,-1-3-19,0 0 1,1 2 1,-1-1 0,0 0 0,-1-1 1,-2 0 0,1 0-1,-1 0 0,2 0 0,-2 0-4,7 0 3,-3 0-4,2-4-3,2-1 1,-3 0-4,2 1 2,-1 1-1,-3 0 2,0 1 3,0-1 0,-2 0 0,1-1 1,-1-3-1,1-2 1,-2-1-1,1-2 1,-1-2 3,1-1-4,2 2 2,-1 2 0,-2 1 0,1 2 2,-1 1 3,0-3-4,0 1-1,0-2-1,0-1 0,2 1 0,-1-2 0,1 2 1,1-2 2,0 2 3,0-2-6,-1 4-1,-1 1 1,-1-1-1,0-1 0,0 2 0,2-1 0,-2 1 1,0 1-1,0 2 0,0-1 0,0 1 0,0 0 0,0 1-1,0 1-7,-2 0-12,-1 1-19,0-1-25,2 3-5,1 0-14,0 0-31,0 0-220</inkml:trace>
  <inkml:trace contextRef="#ctx0" brushRef="#br0" timeOffset="110498.4244">16567 12276 894,'0'0'13,"0"0"-13,0 0 0,0 0 0,0 0 5,0 0-5,33-35-53,-31 54-114,5 1-104</inkml:trace>
  <inkml:trace contextRef="#ctx0" brushRef="#br0" timeOffset="113472.1997">16494 13462 135,'0'0'51,"0"0"-23,0 0-11,0 0-9,0 0-8,90-22-13,-64 20-140</inkml:trace>
  <inkml:trace contextRef="#ctx0" brushRef="#br0" timeOffset="126073.7053">17467 13084 193,'0'0'32,"0"0"-25,0 0 22,0 0-19,0 0 0,0 0 8,0 0-12,0 9 1,0-9 8,-3 0 2,1 0 2,-1 0 22,2 0 9,-2 0-4,1 0 8,1-1-27,-1-2-13,0-2 37,0 2-39,0 0 10,1 1 0,1 2-15,0 0 7,0 0-1,0 0-7,0 0 1,0 0 5,0 13 10,3 2 11,-1 4-22,3 1 5,-3-1-7,1 0-1,-2-2-4,1-3 3,-1-1-1,2-4 0,-1 0 0,0-3-2,2-1-3,-3-2 3,-1-2-2,2 1-1,-2-2 0,0 0-1,0 0 1,1 1 1,0-1-2,3 2 0,1 1 1,0-1 2,-1 1 1,1-3-2,-2 2 0,-1-1-1,-1 0 0,0-1 1,3 0 1,-1 0 0,4 2-3,-1-1 5,0 1-2,-2-2-1,-1 0-1,-1 0-1,-1 0 7,-1 0-3,0 0 6,0 0 12,0 0 14,0 0-3,0-6-19,0-2-3,0-3-4,0 0-6,0 1 3,0-5 2,0-2-6,0-1 4,0-4-1,0-5-3,-1 1 0,1-4 1,0 4 4,0-1 2,0 10 24,0 5-9,0 4-12,0 6-6,0 2-4,0 0-17,0 0-42,0 5-29,-6 9 0,-3 2-88,0-2-25,0 0-149</inkml:trace>
  <inkml:trace contextRef="#ctx0" brushRef="#br0" timeOffset="127219.2949">17162 13046 88,'0'0'40,"0"0"-27,0 0 16,0 0-23,0 0-4,0 0-2,-46 21 0,42-20 0,-1-1 0,2 0 2,-1 0 17,1 0 26,1 0 4,2 0-4,0 0 9,0 0 9,0 0 13,0 0-17,0 0-17,0 0-9,0 4-6,0 0-18,0 4 1,0 1 31,0 4-8,0 2-7,2 6 16,4-1-6,-2-1-9,1 1 4,-1-2-5,-3-3-10,-1-2-1,0-2-9,0-3 2,0-1-5,0-3 0,0-3 0,-1 1-1,-2-2-1,2 0-1,1 0-1,0 0-10,-2 0-4,1 0-3,-2 0 2,0 0-1,0 0 4,0 0 3,0 0 1,-1 0 1,-1 0-3,0 0 11,1 0-2,-2 0 2,1 0 0,-2 0 0,3-3 0,-1-3 2,1-1-1,2 1 6,1 2 1,1 1 8,-2-2-12,-1 0 9,3 0-10,-3-2 1,-1 1-3,0 1 0,0-1 1,1-1 1,0 3-3,2-1 4,-1 2-2,2-3-1,0-2 1,0 0 0,0-1-2,0-1 0,0 1 2,-3 0-1,2 1 0,-2 3-1,1 2 1,1 3-1,1 0 0,0-2-1,-2 2 0,2 0-16,0 0-6,0 0-14,0 0-40,-2 0-39,2 0 7,0 0-9,0 7-8,0-1-118</inkml:trace>
  <inkml:trace contextRef="#ctx0" brushRef="#br0" timeOffset="132480.9611">17840 14265 205,'0'0'137,"0"0"-78,0 0 54,0 0-39,0 0-7,0 0 1,0 0-12,0 0-7,0-3-37,0-1 21,0 1 18,0 0-24,-3-3 8,-5 1-18,-7-1-8,1-3 1,-6 1-6,-7-1 9,-4-3-6,-7-2 8,-6-1 4,-3 3 1,0 1 9,0 3-1,1 3-13,5 2 4,-1 3-12,-1 0 4,2 0 4,1 0-2,-3 0 3,-2 0-5,0 0-3,2 1 5,-2 3-2,0 2-11,-1 3 2,0 1 1,-3-1-2,4 5 0,2-3 0,4 0 5,3 0-6,3 3 0,-1-2 0,1 2 1,1 1 1,7 1-2,1 0 1,4 3-1,2 1 4,3 0 0,1 3-3,4 3 1,3 1 3,-1 2-4,2 0 2,-4 1 1,5-1 0,1-1-2,0-1 2,4 1-1,0-1 0,0 2-1,0-2 3,8 2 1,5-2 0,1-3 2,2 0 3,3 1-2,7 1 1,4-1 9,5 1-12,3 1 5,2-1-3,-4 0 3,-1-2-3,-3-2-1,0-2 0,2-1 5,3-2-4,2 0 8,3-1-2,5-2-10,0-5 2,4 0-2,-2-2 3,0-3-5,0 0 3,-1-4 1,3 0 3,1 0 5,-3 0 0,3-5 2,0-2-2,1-2 8,-4 0-10,2-3 0,-1-4-6,-2-1 0,0-7-7,-3-1 1,1-4 0,-6 3-1,-2-3 0,-6 5 2,-3-2-1,-4 2 3,-4 2-1,-5-3 2,-3 0-4,-2 0 1,-3-3-1,0-3 0,-4 0 0,0-2 1,-4 2 0,0 3-2,0 0 1,0 0 2,0 4 1,-8 3-4,-3-2 2,-1 1-2,-5 1 0,-1 1-1,-4 1 0,-2 0 0,1 2-4,0 4 4,-1 1 1,-6 3-1,-4-1 0,-4 0 0,-5 4 0,-2-2 1,-4 2 1,0-4 0,3 0-1,1 0-6,3 0 6,2 2-4,0-1-4,1 2 4,-1 0-3,0 0 1,1 0 0,3 1 1,5 2-3,2 1-1,2-2-4,1 2-6,-2 0-1,1 2-3,-3 1-6,-5-2-5,1 2 4,3 0 3,-1-1 6,7-1 4,4 2-12,0 0-3,2-2-8,-2 2-30,-2 0 12,0 0 14,-3 0 2,2 0 3,5 0 19,0 0 5,5 0 6,1 2 7,4-2 2,-2 0-2,1 2 0,-2-1-35,-1 2-20,-1 0-14,2 0 22,-2 2 8,3-3 29,1 0 9,1 1 3,5-1 4,3-1-3,1-1 16,-2 0-6,2 0 4,0 0 2,0 0 0,0 0 1,0 2-7,-1-1-10,-1-1 0,1 1-1,1-1 2,0 0-2,0 0 1,0 0-1,0 0 2,0 0 11,0 0 31,0 0 2,0 0-19,0 0-11,0-4 11,-2-2-17,1 2-2,-2-6 5,3 1 5,0-1-9,0-3 3,0-1-6,0 0 7,0 1 1,0 1 8,0 2-2,0-1 2,0 1-11,-7 0-10,-2 0 1,0 0-2,1 4 0,-2-2-2,4 2 1,1 2-2,1 2 3,4 2 0,0 0-1,0-2 1,0 2 0,0 0 0,0 0 0,0 0 2,0 0 0,0 0 2,0 0 0,0 0 0,15 0-4,10 0 10,8 0 0,3 0-8,0 0 0,-2 0 0,-5 0-2,-6 0 4,-5 0-1,-6-3-2,-3-1 5,-5 4 2,-2-2 2,-2 2 0,0 0-1,0-1 4,0 1-4,0 0-3,0 0-2,0 0-3,0 0-1,0 0-5,0 7 5,0 5 0,0 2 5,0 1-2,0-2 4,3 1 1,0 1-2,1-1 2,1 3 0,3 0-5,-1 0 2,0-2-3,-1-2-1,-3-2-1,-1-7 2,-1 1-2,1-4-5,-2-1-31,0 0-46,0 0-15,0-6-51,4-5-91,6-1-10,11-4-169</inkml:trace>
  <inkml:trace contextRef="#ctx0" brushRef="#br0" timeOffset="133334.0459">17052 14117 203,'0'0'166,"0"0"-126,0 0 66,0 0-18,0 0-4,0 0-23,-15 0-18,12 0-13,-1 0 1,4 0-11,0 0 5,0 0 6,-2 0 9,0 0 2,-2 0-20,-1 0-1,1-4-19,0 0-2,-1 2-15,2 0-1,3 2 5,0 0-19,-2 0 3,2 0 6,0 0 14,0 0 7,0 0 2,0 0-2,-3-1 7,3 1 7,-4-3 5,1 2-4,1-1 5,0 0 1,2 2 5,0-3 3,0 1 5,0-2-11,0-4-4,0 0 11,-2-4-15,1-4 2,-1-2 3,1-3-12,-2 4-3,0 0-3,1 5 3,-3 1 9,5 5-3,-2 3-5,1-1-2,1 4-2,0 0-2,0 0 1,0 0-2,0 0 1,0 0-3,0 0-2,0 0 5,6 0 4,8 7 8,4-4-3,-2 1 1,4-2 2,-2-2-1,-6 0-5,1 0-2,-3 0-1,-3 0 2,-1 0-2,-3 0 1,-2 1-1,-1-1 1,0 2-1,0 3-1,0 1-1,0 5 4,0 3 2,0 1 7,0 6 6,0 0-2,0-3-4,0-1-6,0-2-4,3-2-1,-1-2-2,1-2-1,-1-1 0,2-3-15,1-2-31,3-2-61,3-1-70,2 0-95,3 0-195</inkml:trace>
  <inkml:trace contextRef="#ctx0" brushRef="#br0" timeOffset="134011.3088">17328 14118 268,'0'0'82,"0"0"-42,0 0 43,0 0-41,0 0 5,0 0 14,-4 5-10,4-5-1,0 0 19,0 0 10,0 0-4,0-1-26,0-9-20,0-1-3,0-3-4,0-4-17,4-5-1,1-2 4,-1-2-2,-3 0 3,-1 1 5,0 4 2,0 3-2,-1 7-6,-5 4-1,5 6-3,1 2 0,-2 0-4,2 0-7,0 0 0,0 0 5,0 5-1,0-2 3,0 2 2,3-1 0,9-2 12,0 3 5,1-1-2,4 2 12,-1-2 0,1 2-5,5-3-11,-1 1-3,1 0-4,-1-1-6,-3 2 2,-5-3 0,-7-1-2,-1-1 5,-5 2 1,0-2-1,0 0 1,0 2 3,0 5-5,0 2-1,-5 7 14,-4 4-4,2 1 1,-6 5 4,2-2 0,-1 1-2,0-8-7,4-1-3,3-5-4,2-4-1,1 0 0,2-5-1,0 1 0,0 0-2,0 1-4,6-2-10,6 3-30,4-3-36,4-2-115,2 0-196</inkml:trace>
  <inkml:trace contextRef="#ctx0" brushRef="#br0" timeOffset="134713.6943">17738 14163 549,'0'0'57,"0"0"22,0 0 42,0 0-53,0 0-40,0 0 41,2-70-47,7 53 11,4-2 12,-5 2 1,-1 3 5,-2 0-22,-1 3 0,0 5-21,-1 2-5,0 0-2,-3 4 0,0 0 1,0 0-2,2 0-6,0 0-1,3 7 7,0 3 2,1 4 1,1-4 0,-2 1 3,2-3 0,1-1 0,0 1 3,1-3 1,0-2 4,2 0-5,1-2 12,-4 1-9,0-2-4,-2 0-6,-3 0 1,0 0 10,-3 0-3,2 0-3,-2 0-1,1 0 0,1 0-3,-2 0-1,1 0-1,-1 0 0,0 0-1,0 0 2,0 0 0,0 3-2,0 2 1,0 4 0,0 5 8,0-1 3,0 6 10,-4 1-2,-3-2-8,0 0-7,3-6 0,-1-4-4,2 1-1,3-4 1,-1-2-1,-1 1 0,1-2-18,-1-1-24,2 1-68,0 2-124,0-3-156</inkml:trace>
  <inkml:trace contextRef="#ctx0" brushRef="#br0" timeOffset="136326.8352">18054 14380 123,'0'0'21,"0"0"-8,0 0 21,0 0 12,0 0 31,0 0 19,0 0 20,-24-9-21,22 7 5,-1 0-21,0 2-18,0-1-10,1 1-5,2 0 5,0 0-6,0 0-5,0-2-1,0 0-7,0 1-13,12-5 1,4 1-8,-1-1-8,2-3 0,-5-1 1,-2-1 2,-2-1 2,-2 1-1,-2 2 7,0 2 6,1 1-6,-1 3 7,-3 2-21,-1 1-1,0 0-9,0 0-4,2 0 2,0 1 7,-1 5 2,2 4 2,-1-2 1,2 1-1,1-1 1,1 1-1,0-1 0,1-2 1,2 4 0,1 0 0,3-2 2,-1 0 3,1 0-1,-1-2-1,-2 0 1,-2-1-2,-4-2 4,-1 0-6,-1 0 2,-2-3 0,0 1-1,0 1 4,0 0 1,0 6 1,-11-1 2,-8 4 2,-5 0 0,-2 1-4,1-2 1,4-2-5,8-4-4,6-1 0,4-2-5,3-1-34,0 0-111,0 0-98,3-1-460</inkml:trace>
  <inkml:trace contextRef="#ctx0" brushRef="#br0" timeOffset="137931.733">17960 13138 579,'0'0'120,"0"0"-88,0 0 64,0 0-48,0 0-6,0 0 11,0 0-34,0 0-12,0 2 4,0 0-6,0-2-3,0 0 0,0 0-2,0 0-6,0 0-14,0 0-1,0 0-7,0 0-14,0 3-51,0-1-53,0 3 22,-1 0-78</inkml:trace>
  <inkml:trace contextRef="#ctx0" brushRef="#br0" timeOffset="138467.4669">17896 13964 520,'0'0'256,"0"0"-239,0 0 36,0 0-24,0 0-6,0 0 27,0 14-36,0-11-8,0-2-3,0 1-3,0-2-1,0 0-23,0 0-26,0 0-37,0 0-65,0 0-97</inkml:trace>
  <inkml:trace contextRef="#ctx0" brushRef="#br0" timeOffset="141398.8337">17857 13002 75,'0'0'361,"0"0"-349,0 0 33,0 0 25,0 0-36,0 0-2,0 0-17,-17-7 0,12 7 32,-1 0 7,5 0-8,1 0 1,0 0-9,0 0-17,0 0-4,0 0-9,0 0-4,0 0 1,0 0-3,0 0-1,0 0 0,0 5-1,0 9 7,0 1 26,2 7-3,6 2-5,-2 0-9,-1 0-3,0 0-2,-2 0 0,0-2-4,-1-3 3,1-1-5,-3-4 0,1-3-1,1-2 0,-2-5-1,0-1-2,0-3 2,0 0 7,1 0 12,-1 0 10,1 0 2,-1 0-8,0 0-7,3 0-11,-3 0-4,0 0-1,3 0 3,5 0 5,3-3-7,1-2 0,1-4 7,1 1 8,-3 1-3,-2 2-3,-1 0-2,0 2 0,-1 2-6,-3 1 0,-1 0-4,-1-2 1,-1 2 2,1 0-4,-1 0 1,-1 0 0,0 0-1,0 0 0,0 0-14,0 0-39,0 0-71,0 0-20,0 7 5,0 6-22,0-2-17,0 3-97</inkml:trace>
  <inkml:trace contextRef="#ctx0" brushRef="#br0" timeOffset="142741.5702">17923 13249 258,'0'0'112,"0"0"-7,0 0 24,0 0-23,0 0 2,0 0-30,2 0-33,-2 0-4,0 0-6,0 0-13,0 8-5,0 6 17,0 6-8,0 6 8,0 7 2,0 8-3,0 6 10,0 3-8,4-1 4,2-2-16,-3 0-10,-1-6 6,-2 0-7,0-4-3,0-5-2,0-4-1,0-6 1,0-7-3,0-6-1,0-1-3,0-4 2,0 0-1,0-1 1,0 0-2,0-1 1,0-2-1,0 0-11,0 0-17,0 0-13,0 0-42,0-11-32,0-7-75,0-4-131</inkml:trace>
  <inkml:trace contextRef="#ctx0" brushRef="#br0" timeOffset="143352.85">17538 13274 678,'0'0'32,"0"0"-19,0 0 19,0 0-23,0 0 32,0 0-9,-31 33-26,27-24 1,0 3 20,3 3 22,1 2 6,0 3-11,0 4-8,0 2 14,0 6-9,8 9 1,-1 4 12,2 5 2,-5 3-10,-1 0-11,0 0 2,-1-2-9,-2-7-11,0-5-5,0-8-8,0-9-3,0-5-1,0-8 0,0-4-11,0-2-17,-2-3-22,-1 0-10,-1-1-25,-2-12-26,2-5-41,-1-3-80,2-4-108</inkml:trace>
  <inkml:trace contextRef="#ctx0" brushRef="#br0" timeOffset="143870.5264">17057 13330 628,'0'0'90,"0"0"9,0 0 16,0 0-67,0 0-25,0 0 11,-17 45 22,17-6-2,0 5 6,12 3-7,0 2 2,0 0-12,-5-4-21,2-4 1,-4-1-14,-5-5 0,4-1-6,-2-5 0,-2-4 0,1-3-3,-1-4 1,0-8-2,0-1-3,0-4-12,0-4-17,0 1-31,0-2-25,0 0-30,0 0-41,0-11-129,0-8-101</inkml:trace>
  <inkml:trace contextRef="#ctx0" brushRef="#br0" timeOffset="144382.075">16609 13389 596,'0'0'104,"0"0"-3,0 0-21,0 0-56,0 0 68,0 0 0,-10 112-26,20-59-7,0 2 7,-4 3-23,1 1-2,-4-3-11,2-2-5,1-4 0,0-5-15,0-5-3,0-5-6,0-2 0,-3-6 0,-1-3 0,-1-6-1,-1-4-1,0-4-8,0-5-10,0-5 4,0 0-5,0 0 1,0 0-1,2 0-4,1-7-64,1-3-34,5-6-31,3 1-127,5-1-87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2-28T09:50:06.9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17237 2196 498,'0'0'119,"0"0"-71,0 0 8,0 0 17,0 0-22,0 0-3,0 0 18,118-19 8,-68 18-18,6-3 8,5 2 13,3-2-28,2-2-14,-2-2-2,-6 2-18,-9 2-1,-16 0 2,-16 1-13,-10 3 0,-7 0-1,-1 0-2,-27 0-26,-19 3 15,-17 7-1,-9-3-12,1 0-14,5-3 17,4-1 20,8-2 1,9-1 1,15 0 3,16 0 9,11 0 18,4 0 13,16 0 2,21-3-31,11-1-14,10 0 4,0 0 1,-6 4 2,-10 0 3,-12 0-8,-10 0-3,-11 0-8,-9 0-57,0 0-109,-22 8-32,-18 0 57,-14 0-54,-7-3 9,0-2 51,7-2 67,9-1 76,12 0 83,11 0 66,12 0 11,6 0-11,4 0-17,0 0-25,7 0-30,16 0-49,9 0-24,5 0 3,1 0-1,-6 0-6,-5 0-3,-8 0-29,-8 0-19,-8 0-8,-3 0 1,0 0-18,-8 0 0,-11 0 67,-2 0 2,-1 0 3,3 0 4,6 0 0,6 0 1,3 0 5,4 0 21,0 0 20,8 0-3,12 0-27,5 0-11,1 0 6,-4 0 3,-4 0-8,-2-1-7,-5 1-7,1-2-12,-9 2-22,-2 0 2,-1 0 7,0 0-1,0 0 25,-7 0 6,1 0 2,1-1 6,2 1 7,2 0-1,-1-2 1,2 2 3,0 0 1,0 0-6,0 0-4,0 0-5,0 0-2,0 0-1,0 0-10,0 0-20,0 0 5,0 0 0,0 0 4,6 0 7,5 0 4,-1 0-22,-2 0 7,1 0 17,-4 0 7,-3 0 2,1 0 0,-2 0-1,-1 0 1,0 0 0,0 0 1,0 0 0,0 0 2,0 0 3,0 0 1,0 0-2,0 0 4,0 0-2,0 0 0,0 0 6,0 0-9,0 0 2,0 0 1,0 0-1,0 0-5,0 0 2,0 0-3,0 0 2,0 0-2,0 0 0,0 0 0,0 0-2,0 0 2,0 0 0,0 0 3,0 0-1,0 0 5,0 0 7,0 0-1,0 0-5,0 0-1,0 0-1,0 0-2,0 0 2,0 0 1,0 0 1,0 0-1,0 0 7,0 0 7,0 0-5,0 0 6,0 0 4,0 0-6,0 0-8,0 0-8,0 0 1,0 0-4,0 0 0,0 0 2,0 0-3,0 0-1,0 0 1,0 0 3,8 0 5,10 0 2,8 0-6,7-1-2,-1-3 3,-2 3-2,-9-1-3,-7 2 5,-8 0 3,-4 0-7,-2 0 0,-5 0-1,-21 0-19,-15 0 15,-11 2 3,-6 3-4,1-4-11,4 2 1,6-1 11,11-2 4,11 0 0,16 0 10,9 0 21,0 0 45,15-2 2,15-2-53,10-3-13,13 4 4,3-1-4,1 4 0,-1-1-10,-9 1-2,-13 0 0,-12 0-4,-12 0-20,-8 0-17,-2 0-22,-5 0-38,-18 0 32,-9 0 10,-3-3-2,2-1 5,2 0 29,3 1 10,1-1-1,0-1 8,-3 0 7,-2 2 3,-2 1 1,-1 1 3,-1 1 2,-2 0-4,5 0-2,5 0-23,9 0-165,8 0-193</inkml:trace>
  <inkml:trace contextRef="#ctx0" brushRef="#br0" timeOffset="7160.2775">15053 3185 667,'0'0'297,"0"0"-284,0 0 3,0 0 13,0 0 0,0 0 15,93-20-23,-68 20-20,14 0-1,3 1-1,10 4-33,3-5-70,2 0-180</inkml:trace>
  <inkml:trace contextRef="#ctx0" brushRef="#br0" timeOffset="8837.3677">15265 2853 479,'0'0'450,"0"0"-448,0 0 21,0 0 17,0 0 14,0 0 11,0 0-44,0 0 2,0 0-11,0 0 4,0 0 2,0 0 3,0 0-5,0 0-11,0 0-5,0 0-17,2 0-64,3-4-98,3-3-176</inkml:trace>
  <inkml:trace contextRef="#ctx0" brushRef="#br0" timeOffset="12309.7345">8225 3998 846,'0'0'28,"0"0"-23,0 0 6,0 0 36,0 0-11,0 0-11,0 0-21,18-5-4,-18 5-4,0 0 3,0 0 1,0 0 4,0 0-4,0 0 6,0 0-3,0 0 2,0 0 0,0 0-4,0 0-1,0 0 1,0 0-1,0 0-1,0 0-1,0 0-3,0 0 3,0 0 0,0 0 1,0 0 1,0 0-8,0 0-22,0 0-15,0 0-27,0 0-51,0 0-7,0 0-25,0 0-93</inkml:trace>
  <inkml:trace contextRef="#ctx0" brushRef="#br0" timeOffset="16121.3653">16464 15623 600,'0'0'0,"0"0"-185</inkml:trace>
  <inkml:trace contextRef="#ctx0" brushRef="#br0" timeOffset="40110.4451">8286 6241 188,'0'0'88,"0"0"-37,0 0 12,0 0 27,0 0 18,0 0-3,0 0-48,0 0-23,16-1 11,-16 1 8,1 0 14,1 0-23,1-2-12,8 2-11,1-1-15,4 1-4,8 0 2,1 0 0,4 0 10,2 0 19,0 0 3,2 4-17,-1 1 7,-1-2-6,0 2-13,-1-2 2,-6-1-8,-7-2 0,-8 2 1,-4-2 0,-5 0-1,0 0 1,0 0-2,0 0-1,0 0 0,0 0-3,0 0 4,0 0 0,0 0-9,0 0 9,0 0 2,0 0 0,0 0-1,0 0 0,0 2-1,0-2 0,0 0 1,0 0-1,0 0 0,0 0-1,0 3 1,0-3-1,0 0 1,0 0-3,0 0 1,0 0 1,0 0-2,0 2 3,0 1 0,0-2 0,0-1 0,0 2 1,0-2-1,0 0 0,0 0 0,0 1 3,0-1-2,0 0 0,0 0 3,0 0-4,0 0 1,0 0-1,0 0 2,0 0-2,0 0 0,0 0 0,0 0 0,0 0-1,0 0 0,0 0-1,0 0 2,0 0-1,0 0-1,0 0-26,0 0 2,0 0 0,-3 0-9,-1 0-5,-3 0-20,-1 0-28,0 0-64,-2-1-46,-2-4-56</inkml:trace>
  <inkml:trace contextRef="#ctx0" brushRef="#br0" timeOffset="43298.2285">4351 6996 496,'0'0'85,"0"0"-71,0 0 22,0 0 63,96-24 6,-65 22-28,5-1-43,10 0-29,5 0-2,9 1 1,1-1 0,0 0-3,-6-2 2,-6 1-1,-7-1 2,-9 2 11,-6 1-1,-10 1-1,-6-1-7,-8 2 8,0 0-6,-3 0 2,0 0 3,0 0 1,0 0-4,0-2-9,0 2 0,0-1 1,0 1-2,0 0 0,0 0 0,0 0 0,0 0-2,3 0 2,-1 0-1,2 0 1,0 0 0,0 0 0,0 0 1,0 0 1,1 0-2,-4 0-4,2 0 1,-3 0-2,0 0-3,0 0 2,0 0-3,0 0-15,0 0 3,0 0-9,0 0-16,4-1-46,-1-5-161,2-1-122</inkml:trace>
  <inkml:trace contextRef="#ctx0" brushRef="#br0" timeOffset="87997.2278">10572 11090 349,'0'0'29,"0"0"-6,0 0 4,0 0-15,0 0 16,0 0-11,0 0-15,0 0-2,0 0-6,0 0-33,0 0-142</inkml:trace>
  <inkml:trace contextRef="#ctx0" brushRef="#br0" timeOffset="92788.6713">10406 9765 505,'0'0'0,"0"0"-24,0 0-63,0 0-51</inkml:trace>
  <inkml:trace contextRef="#ctx0" brushRef="#br0" timeOffset="92977.4761">10764 9767 469,'0'0'0,"0"0"-79,0 0-74</inkml:trace>
  <inkml:trace contextRef="#ctx0" brushRef="#br0" timeOffset="107367.0014">6768 7620 723,'0'0'38,"0"0"-11,0 0 78,0 0-36,0 0 7,0 0 8,-5-6-4,4 6 10,-1 0-22,1 0-23,1 0-14,-5 0-13,-2 2-13,-5 20-2,-3 11 3,-1 11 9,-1 18 10,2 11-3,0 14 0,-1 12-5,4 8-5,-1 4-3,8 3-6,-1 1 1,1 0 2,1 0 1,-2 3-5,-1-2 1,-1-3-2,4 4-1,-2-1 1,1-4-1,1-2 2,1-6-2,3-5 1,-2 0 0,-3-5-1,0-1 2,-3 1-2,-3-7 1,0 0-1,-1-1 1,0 3-1,0-2 1,-1-4 0,4-2-1,0-10 0,0-1 0,2-1 0,-1-8 2,0-1-2,-3-4 0,0-4-1,-5 0-3,5-6 3,1-1-2,0-4 1,2-4-3,4-7 2,-2-5-2,4-8 2,2-5 3,0-7-6,0-4 5,-2-1 0,2 0 1,-1 0 2,1 0-1,0 0-1,0 0 4,0 0-4,0 0-1,0 0 0,0 0 0,0 0-5,0 0 6,0 0-2,0 2 0,5 1 0,14-2 1,8-1 1,6 0 0,11 0 0,7 0 2,3 0-3,7-6 1,6 0 0,5-3 0,5-2 4,8-1 1,7-4-5,7 0 4,6-1 0,3 0-1,2 5 0,9 2-2,0 3 0,5 0 1,1 2-2,-2-2 0,-4 0 1,2 3 1,3-4 2,6 3-2,8-1-1,9 0 0,1 1 4,2 0-4,1 1-1,-6-3 6,-2 0-2,-1 1-2,-5-3-2,2 2 4,1-2-3,-3 1 1,4-3-2,-1 2-3,0-2 3,0-3 0,-2 2 1,-7-1-1,-5 0 4,-2 3-3,-8-2 5,-3 0-6,-6 3 0,-10-1-2,-13 2 1,-10 2 1,-13 0 0,-15 2 1,-13 1-1,-9 1 0,-11 1 2,-4 1 0,2 0-2,-1 0-2,2 0 2,3 0-2,-1 0 2,-1 1 0,-1 1-1,1 3 2,-2-3 0,1 1-1,3 0 0,0 1 1,3-1-1,2-2 0,-2 1 1,-1-2-1,-5 0 0,-3 0 4,-4 0-2,0 0-1,0-6 1,2 1-1,-1-1-1,3 0 1,-2-1-1,2 2-1,-3 4 1,0-2 0,-6 1 1,0 1 2,0-2-2,0-2 4,0 1-2,0-3 6,0-1 0,0-1 0,0-5-1,0 0-1,-6-5 1,0-6-1,2-6 1,-2-7-2,1-3 0,4-5-1,-2-5-4,-1-10 2,1-16-1,-2-12-2,3-11 0,2-12 0,0-1 0,0-7 1,0-1 0,0 3 0,0 6-2,0 4 1,0 4 0,0-1 0,0-7 0,0 2-2,-6-2-3,-4 3-2,-3 3-3,1 4 1,0 10 3,4 5-1,1 6 7,-2 8 11,-1 0-11,-1-2-1,-1-5 1,2-1 0,2-1 1,4 7-3,0 9 2,4 14 0,0 13 2,0 10-2,0 11-1,0 5 1,0 5-1,4 1 0,-3 2 1,1 2 0,-2 2-1,0 0-2,0-1 3,0 1 0,0 0-4,0 1 1,0-3-1,0 3-1,0 0 1,0-3 3,1 3 0,-1-2-1,2-2 1,-2 1 1,0-2 0,0 5 0,0-2 0,0 2 0,0-2-1,0 1-3,-8 1 0,-11 0 1,-8 0 0,-9 0 0,-6 0 1,-11 0 1,-7 0-8,-9 0-5,-5 0 4,-2 0-3,0 1 2,2 3-3,12 1-1,10-5 10,16 1-2,17-1-2,13 0 9,6 0 0,0 0 0,0 0-1,4 0-1,5 0-2,-2 0 4,-1 0-1,-1 0 0,0 8-2,5 3-1,2 5 4,-4 2 0,2 7-1,-2 8 1,-1 9 0,-3 9 2,1 13 2,-4 11-1,-1 9 5,0 8-3,-7 6 4,-6 3 0,3-4 0,4-1-6,5 4 1,1-6 2,0 1-3,0-1-2,6 0 1,-2 0-2,-2-2 1,-2-2-1,0-10 1,0-8-1,0-9 0,0-7 1,0-6-1,0-2 1,0-4-1,0-4 0,0 1 0,0-1 2,5 4-2,0-1 0,1 1 3,0 1-3,-1-1 1,-2-2 1,1 1-1,-3-2-1,1 2 0,-1-1 0,-1 2 2,2 0-2,1 1 0,-2-3 0,2 1 0,-1-7 1,1 0-1,0 0 0,0-3 0,-1 2 0,3-1 0,-2-2 0,-3-6 1,0-4-1,0-5 1,0-5-1,0-5 2,0-4-1,0-1 2,-8 0-1,1 1 3,0-2-1,-5 2 0,-3 0-4,-4 0 1,-4 4-1,-5-3 1,-10 2-2,-5 2 2,-2-1 0,-8 2-1,-8-1-4,-10 1 3,-12 4-1,-9 3 2,-11 2 0,-3 2-6,-9 0 1,-4 1 2,-8-1-4,-12-3-7,-3-9 3,-5-5 8,4-3-11,11 0-7,13-6 20,19-1 1,15 3 2,18 0 2,9 2 0,7 1 1,4 1-2,3 0-2,5 0-1,-4 0 1,0 0 0,-6 3-2,-1 1 2,1 0-3,2 3-1,0 0-3,0 3 6,-4 2 0,-5 0-1,1-2-1,3-1 2,3-2-2,3 0 4,2-2-2,3 0 0,0-1 0,1-4 1,-1 0-1,-6 0 0,-8 0 0,-5 0-4,-1 0-3,8 0 6,12 0-1,11 0 2,10 2 0,7 0 7,6-2-1,-2 1 3,-1 2-6,-8 1 2,-5 2-5,-7 1 0,-4 4-2,0-3 2,1 0 0,3-2 1,8-2-1,1 0-2,12-4 2,0 0 2,4 0-2,0 0 3,-3 0 0,-5 0-3,-2 0-1,-3 0 0,1 0 1,1 0-1,6 0 0,4 0 1,0 0 1,6 0-1,0 0 10,0-3-4,0-1 0,0-1-3,0 1 0,0 1-2,0 1 0,0 1-1,0-1 5,0 1-3,0-1-1,0 1-1,0 1 1,0-2 0,0-4 0,0 1 2,0-4 4,0-2-1,4-3-4,-2-2 3,-1-4-4,-1-3 1,0-5 0,0-3 0,0-10 1,0-7-3,0-8 6,0-8 10,0-7-13,0-8 7,0-8-5,-10-5-3,5-4-1,4 2 0,1 2-1,0 2 0,9 6 0,7 6 0,-4 8 0,-3 3 0,-3 1-3,-6 4 5,3-2-3,-3 3 1,0-4-1,0-2 0,3 6-1,-3 2 1,0 9-1,0 4 0,0 3 0,0 2 2,-6 3-2,1-2-1,-2-4 2,1-4 0,2-3 1,4-6 0,0-1 0,0 2-2,0 2 0,0 6 2,1-1 0,0 2-1,-1 2 2,0-1-2,0 2 4,0 0-6,0-4 2,4 3 1,-3 4 3,1 6-3,-2 5 0,0 6-4,0 2 4,0-3 0,-3 0 0,-5-5-1,2 1 1,0-2-1,-1 4 2,4 8-2,-2 2 1,1 5 0,-1 2 0,-1 0 0,-1 2-1,-2 1 1,0 0-2,-6 3 2,-4 1-3,-7 3 0,-8 0 3,-9 7 0,-5 6-1,-4 1 1,-3 2 0,-2 0 0,3-1 0,-4 0 0,1-2 3,1-5-3,2-3 0,8-3 0,6-2 0,11 0 0,10 0-1,7 0-5,11-3-24,1 2-52,38-1-226,19 1-240</inkml:trace>
  <inkml:trace contextRef="#ctx0" brushRef="#br0" timeOffset="109263.3365">8235 11970 662,'0'0'67,"0"0"73,0 0-17,-56-87-64,35 53-21,-5-5-8,-2-11-22,-3-12-5,-1-14-1,4-15 4,9-13 7,8-9 20,11-4-5,11 3 17,17 9 7,11 12 14,4 18 10,5 9-25,12 16-16,13 13-15,15 11-3,13 16-9,-1 10 3,-5 19 1,-16 31-11,-15 20 5,-5 17 0,-13 13-1,-8 6-5,-5-2 0,-16-6 1,-8-9 0,-5-8-1,-4-9 1,0-7-1,-13-6 1,-1-12-1,-5-10 0,-5-10-2,-5-15-5,-6-9-3,-2-3 3,1-13-18,3-17 7,6-17 4,10-12-13,4-13-3,9-18-1,4-5 11,0-10 10,24 0 10,18 3 5,14 11 17,13 8-2,4 14 25,2 15-6,-2 14-11,3 15 0,3 15-13,7 10-2,10 17-1,5 32-5,2 17 6,-9 17-6,-19 10 10,-25 6-8,-23 2-3,-24-1-4,-3-7-1,-18-8-1,-12-11 0,-7-15 0,0-12-2,-3-16-8,-5-14-6,1-17 1,1 0-1,0-27-6,6-19 6,7-12-5,8-17-14,11-15-4,11-13-6,0-9 20,30-1 23,18 8 2,20 12 14,15 19 36,8 19-13,0 21-1,-2 22-3,1 12-12,-6 32-3,-5 30-10,-11 23 1,-18 17-2,-17 7-1,-16-1 0,-17-5-5,-2-7 0,-25-9 0,-9-12-1,-4-13 0,-1-18-4,0-19-12,2-21-15,5-4 9,1-33 3,8-17-1,7-16 2,10-14 0,8-15-6,8-1 5,35 2 14,18 13 5,14 23 21,7 21 13,0 20-5,-6 17-8,-7 7-14,-7 33 1,-11 16 0,-14 17 7,-10 9-9,-15 3 2,-8 1-7,-4-3 5,-11-3-3,-14-8-1,-2-11-1,1-12 4,2-13-5,5-13-1,7-6 0,6-10 0,4-4 2,2-3 0,0 0 9,0 0 0,0 0-1,0 0-3,0-3 0,3 2-1,-1 1-4,1 0-1,3 0 0,1 0 0,7 5 3,1 11 5,7 6 10,2 4 0,6 9 2,1 6 16,2 4-10,-2 3-8,-6 2 3,-3 5-7,-6 1-2,-7 1 0,-5 2-7,-4 0 7,0 0-8,0-1-4,-4-2 0,-8-2 0,-3-1-32,0-3-48,-1-2-35,-2-10-140,-3-15-302</inkml:trace>
  <inkml:trace contextRef="#ctx0" brushRef="#br0" timeOffset="110601.7928">8037 11829 594,'0'0'109,"0"0"12,0 0 37,0 0-37,0 0-9,0 0 6,79-15-68,-67 77 24,7 21 16,2 17-35,3 6-10,8 1-9,3-3-2,1-2-1,0-1-15,-8-4-13,-1-5 2,-11-10-5,-4-12-1,-6-12-1,-4-16 0,-1-9-2,-1-14 1,0-7-9,0-7-1,0-5-3,0 0 0,0 0-2,0 0-1,0 0 0,0 0-2,0 0-18,0 0-19,0 0-31,0 0-19,-1 1-63,-5 2 13,-1 3 8,0-1 10,1 0 65,-3-1 67,-1 1 6,-2-2 1,0-1 1,2 1-1,2-1 3,5-1 23,2 0 49,-1 1 15,2-2 7,0 0-5,0 0-5,24 0-3,13 0 21,20 0-31,13-7-6,9-3 4,5-1-11,2 3-14,-1 1-17,-1 2-10,-4 0-8,-7 1-7,-13 1-6,-18 3-1,-14 0 0,-15 0 0,-10 0-16,-3 0-28,0 0-30,0 0-26,0 0 7,0 0 8,0-4 24,0-1 19,0 0-10,0-3 12,2-2 27,3-1 13,-1-4 1,1 1 0,-2-3 0,-2-2 0,-1-1-16,0-4 1,0 0 10,0-3 5,0-3 12,0 2 31,0 0 44,2 0 32,-2 2-30,0 2-10,0 4-14,0 6-6,0 7-11,0 5-18,0 2-9,0 9-21,0 24 5,8 16-4,1 14 13,2 1 4,4 3-1,1-2-1,-1-1 8,-1 2-13,-3-9-2,-2-5-4,-3-6-4,-1-13-1,0-8 1,-3-8-1,-2-9-15,0-5-16,0-3-15,0 0-18,0-6-83,0-13-139,0-10-198</inkml:trace>
  <inkml:trace contextRef="#ctx0" brushRef="#br0" timeOffset="111611.9268">9536 12941 788,'0'0'55,"0"0"-25,0 0 35,0 0-57,0 0 0,0 0 16,0-14-16,0 12 1,0-1 18,0 3 16,0-4 8,0 2 5,1-1-11,0 0 3,-1 1-15,2-1-10,-2 3-9,0 0-6,0 0-2,0 0 0,0-2 0,0 2 1,0 0 6,0 0 6,0 0 1,0 0 2,0 0-1,0 0-8,0 0-13,5 5-1,2 14 1,5 8 2,-1 3 8,-4 2-5,-2-2 1,-1-4 0,-1-3-3,-3-6-1,0-6-2,0-1 0,0-3-5,0-1-2,0-2-2,0-2-7,0 0 1,0-2-6,0 0 1,0 0 1,0 0-4,0 0 8,0 0 3,0 0-1,0-6 6,0 0 1,0-2 6,0 3-1,6-3 1,9 2 0,10 0 12,13-2-1,17 3 15,15 2 1,14 3 3,10 0-3,10 0-5,1 0 3,1 0 9,-2 0-17,-4 0-7,-9-1 9,0-4-13,-13-1-5,-15 0 1,-15 3-1,-21-2-1,-9 1 0,-11 2-2,-5-1-6,-2 2-2,0-1-1,0 1-5,0 0 4,0 1 1,0-2 8,0 2-2,0 0 3,0 0 2,0 0 0,0 0 0,0 0-2,0 0 2,0 0 0,0 0 0,0 0 1,0-3 2,0-2 1,0 2-3,0-4 0,0 0-1,0-3-1,-2-2 1,-4-2 2,2-3 0,-2-3 1,-3-8-3,4-8 1,-5-14-1,-4-14 1,0-11 0,1-3-1,6 6-2,7 13-3,0 9-15,8 12-41,8 8-144,-3 11-351</inkml:trace>
  <inkml:trace contextRef="#ctx0" brushRef="#br0" timeOffset="112908.4858">7103 8310 575,'0'0'91,"0"0"68,0 0-15,0 0-26,0 0 4,0 0-26,0 0-39,0 0-15,0 0-12,0 0-30,0 0-3,4-7-137,1 1-370</inkml:trace>
  <inkml:trace contextRef="#ctx0" brushRef="#br0" timeOffset="113937.2353">7145 8300 194,'0'0'110,"0"0"-75,0 0 71,0 0-17,0 0-19,0 0-4,3 0-9,-3 0 18,0 0 3,3 0-11,-3 0-6,0 0-16,0 0-12,0 0-3,0 0-6,0 0 2,0 0 3,0 0 6,0-3 5,0-3-3,0 1-11,0 1-5,0-4-7,0 0-1,-6-1-4,-6-5 2,-3-1-2,-7-5-4,-3 2-1,-1 1 0,-1 2-4,0 8 0,2 7 0,-2 0-1,0 14 0,4 9-1,4 8-1,8 4-3,6 0 3,5-3 1,0-2 2,13-6 0,7-4 0,4-7 0,4-2 2,0-5 2,2-1-1,-1-3 4,-4 2 4,-5 1-1,0 2 6,-4 3-1,-2 0 1,-2 0 1,-3-1-7,-3 4 2,-2 3 1,-2 4 1,-2 4 7,0 0-9,0 1-5,0 1 9,-9-5-8,-8-1-7,4-6 2,-6-2 2,1-4-2,-5-2 2,0-6-4,-3 0 9,4 0-6,-1-4 1,1-9-1,0-4 4,2-1-8,0-2 0,6-1-11,2 2-49,8 3-32,4 3-73,3 3-223</inkml:trace>
  <inkml:trace contextRef="#ctx0" brushRef="#br0" timeOffset="114900.1026">11699 8036 1105,'0'0'166,"0"0"-69,0 0 43,0 0-89,0 0-9,0 0-18,9 48 3,-6-1 7,-2 1-14,-1 2-16,2-3 3,0-8-6,4-7 1,0-8-2,2-5 0,1-7-14,0-3-26,-3-6-38,0-3-46,3 0-60,-3-12-69,-2-12-167</inkml:trace>
  <inkml:trace contextRef="#ctx0" brushRef="#br0" timeOffset="115422.3835">11775 8075 22,'0'0'841,"0"0"-742,0 0 73,0 0-35,0 0-7,0 0-38,0-30-58,12 53-12,9 11 33,3 3-8,1 0 1,-1-3-21,-1-6-3,0-3-6,1-5-8,1-3-4,-1-4-1,-3-5-3,-3-1 0,-6-3 0,-3-3-2,-5 1-1,-4-2-6,0 0-3,0 0 3,0-8 5,2-6-10,-2-6 7,1 1 2,2-2 0,-1 1 3,-1 1-3,-1 1 3,0 0-2,0 1 2,0-3-6,-4 1 3,-5-2-3,-4 1 6,3 2 1,1 2-1,2 5 0,1 1 1,3 4 0,2-1 1,-1 5 0,2 2 6,0 0-4,0 0-1,0 0-1,0 0-1,0 0-1,0 1 0,0 7 2,2 3-2,7 1 0,2 3 0,1 5-10,3 4-73,0 6-112,-2-1-163,-2 1-545</inkml:trace>
  <inkml:trace contextRef="#ctx0" brushRef="#br0" timeOffset="118445.3969">9819 7928 940,'0'0'19,"0"0"31,0 0 44,5-78-23,-14 58 28,-3 0-43,0 0-21,0 1 9,-3 2 7,2 0-12,-4 0 1,1 0-10,-5 2-11,2-4 0,-4 2 1,-1 0-3,-4 2-5,-3 1 1,-3 1-3,-4-1 0,-2 5 4,-4-3-3,1 2 1,-3 2-4,5 4 1,0-3-1,5 3-6,5 3 2,3-1 0,4 2-1,2 0 2,0 0-4,-4 2 1,2 6 2,-5 0 4,1 5-5,-2-1-2,-4 5 2,4 0-2,-3-1 4,5 3-5,1 1 3,3 0 0,6 1-3,1-1 3,1 2-2,2 2 2,3 1 3,-2 2-6,1 3 6,-2 1 2,1-2 1,-1 3-8,1-2 6,1 1-4,-1 2-1,7-1 3,0 2-4,3 2 5,3 1-4,-2-1 7,2 0-4,-1 0 1,-1-1-5,1-1 4,1 2 1,0-2-6,0 4 6,9 1-4,3 0 8,3 0-3,1-2-2,-2-1 9,6-1-6,-2-1-7,3-2 5,3 2-3,0-3 5,3-2-4,-2-4 0,2-2 0,0 1 1,0-3-1,4 0-1,2-3 4,1-1-3,-1-1-3,4-2 0,0 0 2,-1-2-1,0 1 3,-2-4 0,-1-1 1,2-1-2,-2 0 1,2-1-1,-1-3-1,1-3-3,-1 0 6,3 0-6,1 0 0,1-11 0,1-1 0,-1-3 0,2-3 0,-2 0 0,0-1 0,-3 0 0,-1-1 0,0-2 0,-4-3 0,0-3 0,-2-3 0,-2-1 0,2-3 0,-2 0 0,3-3 0,2-1 0,-4 0 0,-1 0 0,-5-5 0,-3 1 0,-4-6 0,0-8 0,-6-2 0,-6-8 0,0 1 0,-3 6 0,0 8 0,0 13 0,-3 9 0,-9 4 0,-4 0 0,-6 0 0,-5-3 0,1-2 0,-2-1 0,-1 0 0,1 6 0,3 0 0,3 5 0,0 3 0,2 4 0,-3 1 0,-2 1 0,-3-1 0,-4 0 0,1 0 0,-1 0 0,6 2 0,2 2 0,1 3 0,6 1 0,0 0-8,1 1-26,1-1-14,-7 1-22,-1-2-34,-5 6 8,0 0-189,-1 0-180</inkml:trace>
  <inkml:trace contextRef="#ctx0" brushRef="#br0" timeOffset="119501.6867">9406 7718 526,'0'0'35,"0"0"32,0 0-7,0 0-32,0 0-6,0 0 8,-16-32 24,13 28 24,-2 0 13,1 0-3,-1 1-5,1-2 0,-1 0-3,-2-2-25,4 2 0,-5 2-8,4 0 9,3 0 1,-3-1-6,2 2-13,0 0-6,-1-1-2,0 2-8,3 1-1,0-1-2,0 1-2,0 0-10,0 0-3,0 13-4,0 7 3,0 6 8,0 6 3,3 7 0,-1 1 4,1 3 2,-1-1-4,3 1-2,-2-1-2,0 2-3,-1-1 3,0 3-3,0-3 0,-1 0-4,1-3-1,-2-6 1,0-3-1,3-2-1,-2 0 0,2-2-1,0 2 1,0-2 1,-1 2 1,-2 2-1,0 0 4,0-1-8,0-1 0,0-1 0,0-1 0,0-1 0,0-3 0,0 1 0,0-1 0,0 0 0,0-2 0,0 1 0,0-3 0,0 1 0,0-1 0,0-1 0,1 1 0,-1 0 0,0-4 0,0-1 0,0-2 0,0 0 0,0-2 0,0-2 0,0 0 0,0-3 0,0 0 0,0-1 0,0-2 0,0 0 0,0-2 0,0 0 0,0 0 0,0 0-60,11-12-80,5-8-130,8-8-824</inkml:trace>
  <inkml:trace contextRef="#ctx0" brushRef="#br0" timeOffset="121369.0888">8877 8300 528,'0'0'256,"0"0"-103,0 0 15,0 0-41,0 0-16,0 0-40,0-23-38,-2 28-16,-1 14 0,-5 8 25,7 3 2,-2 5-13,2-1-8,1 0 4,0-1-18,0-6-4,0-1-1,0-6-3,0-6 0,0-6-1,0-5 0,0-2-5,0-1-13,0 0 6,0-12 6,0-13-14,0-10 3,0-3 10,0 0 4,0 1 3,0 4 0,0 5 4,3 4 6,-1 7 6,3 4 6,-3 5 3,-2 2-1,0 3-1,0 1 0,0 2-1,0 0-6,0 0-7,0 0-3,0 0-3,4 8-1,5 7 3,7 8 4,3 4 4,1 2 4,1 2-8,-4 1-1,0 4-4,-1-3 1,-2 2 0,0-6 2,-4-5 0,-2-5-5,-4-5 1,1-4-1,-4-6 0,1-1 2,-2 0 0,0-3 1,0 0 3,0 0 3,1 0 6,1-6 5,1-8-11,1-5-4,-3-1-2,1-2-1,-2-1 2,0-4 0,0-1 0,1-3-2,1-3 2,-1 1 0,2-1 4,-1 4-1,-1 2 1,1 2-7,-2 1-3,0 4 0,0 1 0,0 2 0,0 2 0,0 5 0,0 6 0,0 4 0,0 1-22,0 0-44,0 11-44,-3 11-27,-2 6-136,5 0-335</inkml:trace>
  <inkml:trace contextRef="#ctx0" brushRef="#br0" timeOffset="122165.4374">9813 8260 750,'0'0'210,"0"0"-52,0 0 37,0 0-91,0 0-12,0 0-29,18-70-29,-18 57-6,-9 1-8,-4 3-12,-5 1-8,-1 6-3,1 2 3,-2 0-5,5 5 5,1 12-7,4 2-1,6 2 1,2 2 6,2-1 1,0-1 0,5-1 1,9 0-1,3-2 6,0-6-1,1 0 9,-3 0 1,-1-2-2,-1 4-3,-2 0-4,-2 2 7,-1 3-3,-5 2 3,-2 2-2,-1-1-2,0-1 0,-4-4-4,-10-1-1,-2-5-2,-5-2-1,2-6 5,-3-3-1,3 0-1,2 0 3,0-13-1,2-1 0,2-6-6,1-1 0,3 0-9,3 1-15,4 4-16,2 6-49,0 5-107,0 3-155,0 2-434</inkml:trace>
  <inkml:trace contextRef="#ctx0" brushRef="#br0" timeOffset="123912.8182">7860 14599 407,'0'0'673,"0"0"-550,162-62 29,-22 34-33,38 2-33,26 2-2,12 6-20,-4 8-15,-11 4-22,-20 1-12,-32 3-6,-32 2 2,-40 0-8,-34 2-3,-34 11-12,-22 2-71,-51-2-77,-32-4-113,-23-7-175</inkml:trace>
  <inkml:trace contextRef="#ctx0" brushRef="#br0" timeOffset="124257.8582">7949 13723 861,'0'0'144,"0"0"0,0 0 45,0 0-66,0 0-9,0 0-67,49 49 21,-25 50-6,-6 17-24,-6 9-13,-3 2-1,-2-7-4,-1-10-14,2-11-4,-1-16 2,-2-14-4,1-18-12,-2-17-21,0-15-22,0-16-18,1-3-39,0-18-19,1-17-119,-2-14-61,-4-9-97</inkml:trace>
  <inkml:trace contextRef="#ctx0" brushRef="#br0" timeOffset="125272.2571">8020 14125 342,'0'0'121,"0"0"5,0 0 8,0 0-23,0 0 19,0 0-25,0-51-35,0 47 5,5 1 6,4-2-15,15 2-25,13-2 2,18 1 11,12-3 3,11 1-7,3-1-7,-1 0-6,-7-1-4,-8-1-7,-12 1-10,-7 1-5,-10 3-5,-10-1 2,-9 4-7,-8 1-1,-7 0-4,-2 0 3,0 0-4,-2 0 1,-7 0 4,3 0 0,4 0-1,2 0 1,0 0 0,0 0-1,0 0-1,0 0-2,0 0 0,0 0 1,0 0 1,0 0 0,0 0 1,0 0 1,0 0 0,-1-1 0,1-2 0,-1 1 1,-1-3-1,-1-1 0,1 2 0,1-1-4,0 3 4,-1 0 0,2 2 3,-1 0-3,1 0 0,0 0 0,0 0-1,0 0 1,0 0 1,0 0-1,-2 0 1,2 0 4,0 0-3,0 0-1,0 0 5,-1 0-5,-2 0 0,0 0-1,0 4 5,-1 9-2,-1 6-3,2 10 8,3 5-5,0 5 6,0-1 1,0 1-1,0-4-7,0-4 6,0-8-8,3-1 6,-3-7-6,0-3 1,0-3 0,0-6 1,0 3-1,0 2-1,0 4 0,0 1 4,0 4-3,0 0-1,0-2 0,-3-1-1,3-4 1,0-4-2,-2-3 0,2-1-6,0-2 3,0 0 4,0 0 1,0 0 1,0 0-1,0 0 0,0 0-1,0 0 1,0 0 0,-1 0-3,1 0 1,-2 0-8,1 0 2,1 0-10,-2-3-21,2-8-69,0-6-93,0 0-232</inkml:trace>
  <inkml:trace contextRef="#ctx0" brushRef="#br0" timeOffset="126291.0759">7012 8451 559,'0'0'219,"0"0"-197,0 0 94,0 0-11,0 0-5,0 0-10,0 0-19,0 0-25,0 0-13,0 0-15,0 0-14,0 0-4,0 0-46,0-2-95,0-5-113,20-2-265</inkml:trace>
  <inkml:trace contextRef="#ctx0" brushRef="#br0" timeOffset="127117.7054">11819 8214 214,'0'0'60,"0"0"-46,0 0 11,0 0 28,0 0-2,0 0 6,27-13-26,-24 9 9,2 3 2,-5-1-1,1 1 3,-1-1-20,0 1-12,0 1-8,0 0-4,0-2-17,0 2-13,0-1-19,0 0-67,0 0-111</inkml:trace>
  <inkml:trace contextRef="#ctx0" brushRef="#br0" timeOffset="132450.0114">7002 8772 321,'0'0'534,"0"0"-488,0 0 5,0 0 34,0 0-20,0 0-9,0 0-43,-2 0-12,0 0 2,1 0-3,0 0-11,-2 0-39,1 0-55,2 0-99,0 0-231</inkml:trace>
  <inkml:trace contextRef="#ctx0" brushRef="#br0" timeOffset="133461.093">8914 8557 511,'0'0'156,"0"0"-114,0 0-1,0 0 33,0 0 4,0 0-21,0 0-38,0 0-12,0 0-3,0 0 4,0 0 3,0 0-5,0 0 0,0 0 2,0 0 6,0 0-2,0 0 0,0 0-4,0 0 1,0 0-7,0 0 4,0 0-4,0 0 1,0 0 1,0 0-3,0 0 0,0 0 0,0 0 1,0 0-3,0 0 4,0 0-1,0 0-2,0 0 0,0 0-20,0 0-4,-3-3-45,-3 2-25,1-1-6,2 1-31,3-4-58,0 0-175</inkml:trace>
  <inkml:trace contextRef="#ctx0" brushRef="#br0" timeOffset="134575.2504">11910 8388 781,'0'0'113,"0"0"-105,0 0-2,0 0-4,0 0-1,0 0-1,0 0-71,23-7-92,-23 14-52</inkml:trace>
  <inkml:trace contextRef="#ctx0" brushRef="#br0" timeOffset="138690.9355">9537 14512 164,'0'0'230,"0"0"-181,0 0 14,0 0 17,0 0-10,0 0 7,0 0-24,20-9 15,-7 8 20,1-1-15,0-3-15,3 3 5,4-1 4,6 0-12,5 2 0,9-2-2,8 0-4,3-1 0,9-4-3,1-1-7,0 0-9,-1-2-5,-7 3-3,-6 2-9,-11-1-9,-10 3-3,-9 3 1,-9 1-2,-8 0-20,-1 0-46,0 0-71,-4 0-93,-19 4-63,-7-3-370</inkml:trace>
  <inkml:trace contextRef="#ctx0" brushRef="#br0" timeOffset="141248.1852">8726 14452 54,'0'0'160,"0"0"-89,0 0 26,0 0-26,0 0-2,0 0-10,0-15-15,0 14 15,0-2-1,0 0 8,0 0-21,0 1-6,0-1-1,0 3 2,0 0 2,0 0-7,0 0-2,0 0 0,0 0-4,0 0-1,0 0-4,0 0 2,0 0-5,0 0-2,0 0-2,0 0-3,0 0 4,0 3 11,3 3-8,0 0-6,-3 3-4,2-1 5,-2 1-5,0-2 3,0 2 2,0-2 0,3 2-1,-2 2-1,1 0 0,-1-2 0,-1 4-2,0-1-1,3-1-1,-3 0-4,0 0-2,0 1 7,0 1-7,0-1 4,3 1-3,-3 0-4,1 2 3,-1-2 3,0 1-7,0-1 6,0 0-3,0-2-3,0 0 0,0-2 0,0-1 4,0 1-4,0 1 1,0 0-1,0 0 0,0 1 1,0 0-1,0 1 1,0 2-1,0-5 0,2 3 1,-1-5-1,-1 1 0,2-2 0,-2-1 1,1 3-1,0-3 0,-1-1 0,0 0 0,0 0 0,0-1 0,0-1 1,2-2-1,-2 0 0,0 0 1,0 1-1,0-1 0,0 2 0,0-1 0,0 0 0,0 1 0,0-2-3,0 0 3,0 0 4,0 0-4,0 0 0,0 0 1,0 0 1,0 0 3,0 0-5,2 0 0,-2 0 0,1 0 0,2 0 0,3 0 0,3 0 2,2 0-2,-1 0 12,3 0 3,-5 0 1,4 0-3,0 0-6,-3 0 1,1 0-1,4 0-3,1-4-2,2-1 1,4 0 0,0-1 0,3 1-2,1-1 1,-1 2 4,-3 0-4,-1 1 4,-3 2-2,2 1-2,-2 0 1,0-2-1,1 2 0,1 0-1,-1-1 0,3 1 0,-1 0 2,-1 0-2,-2 0 1,-3 0-1,2 0 0,-4 0 0,1 0-1,-2 0 2,0 0-1,-1 0-1,0 0 2,-1 3-1,0-3 1,-4 1-2,-5-1 1,3 0 0,-3 0 1,0 0 0,0 0 2,0 0-3,0 0 1,0 0-1,0 0 1,0 0-1,0 0 0,0 0-1,0 0 2,0 0 1,0 0 1,0 0-1,-3-8-1,-4 2-2,0-5 2,3 2 0,-1-3 0,2 1 1,-1-1-2,2-2 2,-1 1-2,-3-3 0,2 2-1,-1 1 1,3 2-1,-1 1 0,1 0 1,-1 1-1,3-2 0,-2 0 1,1 1 0,1-3-1,-3-1 0,0-1 1,1-3-1,0-3 0,0-2 0,1 3 0,-1 1 0,-1 2 0,2 5 0,1-1 1,-2 2-1,2 3 1,0 1-1,0 1 0,0 2 1,0 1 0,0 2-1,0 1 0,0 0 0,0 0 0,0 0-4,0 0-5,0 0-33,0 0-48,6 0-141,10 0-238</inkml:trace>
  <inkml:trace contextRef="#ctx0" brushRef="#br0" timeOffset="145970.0095">11982 7047 406,'0'0'59,"0"0"65,0 0 14,0 0-23,0 0-11,0 0-22,0 0-9,5 0-4,-5 0 8,0-2-10,0-1-14,3-1-16,-2-1-5,3 0-12,-2-3 8,-2-1 1,1 1 3,-1-1-7,0-1 0,0 3-9,0-3 2,0 2-3,0-1-7,0 1-3,-7 2 0,-2-3 2,0 3-7,0 2 0,-1 1-1,-1 1 0,2 1-1,1 1-1,-1 0 1,1 0 0,0 0 0,1 0-1,0 0 1,-3 6 1,-1 1-1,0 0 1,-2 0 1,-3 3-1,3-2-4,-1 0 2,2-2-4,7 1 3,-1-2-1,6-3 1,0 5 1,0-2 0,0 3 1,0 3 2,0-1 1,6 3-1,-1 2 0,4-4 1,-3 2-1,0-4 0,2 0 1,-2-1 0,1-1 0,0 0 0,3 0 0,-1 1 1,2-1 0,0 0 1,-1-1 2,-1-1-2,1-1-2,-3 0 3,0-1-1,-3-3 2,2 3 1,1 0 1,1 0 0,-1-1 1,1 1-7,-1 0 0,-1 2-1,0-2 0,0 4 0,0 0 2,1 1-1,-1 1 0,-1-1 2,-2 1 0,2 3 0,-2-2 0,-2-1 2,-1 1-4,0-1 1,0-1-1,0 1 1,0-1-1,-7 1 0,-1 4 2,-3-2 1,-2 0-1,1-1-1,-1 0 0,3-4 1,2 2-1,-4-2-1,0-3 6,0 2-1,-1-2-1,2-1-2,1-1-3,2 0 2,2-1-2,0 0 3,0 0-1,-1 0 0,0 0 6,-5 0 0,0-1-1,-2-6-5,1 0 0,1 0 0,7 0-1,-1 2 3,3 1-1,2 1 4,-2-2 1,1 3-5,1-1 1,-2 0-1,0 0-2,0 1-1,2 0 0,-1 1-1,0 0 0,1 1 1,1 0 1,0-2-1,-2 2 0,2-1-1,-2 1-2,2-2 1,0 0-2,-1 2 1,0-3-1,1 1 1,-2 0 0,2 0 2,-1-1 0,1 2 1,0 0-3,0-2 3,0 3-1,0 0-3,0-3 2,0 3 0,0 0 1,0 0 0,0 0-2,0 0 2,0-1-2,0 1 0,0 0 0,0 0-6,0-3-2,0-2-13,0 0-23,4-2-53,7-2-44,1 0-129,0 0-328</inkml:trace>
  <inkml:trace contextRef="#ctx0" brushRef="#br0" timeOffset="147335.2445">6905 7166 317,'0'0'292,"0"0"-175,0 0 64,0 0-46,0 0 6,0 0 22,12-56-41,-12 56-7,7 0-21,-4 0-41,3 0-17,2 12-13,-2 10-8,4 9 5,-6 4 2,-4 3-12,0-4-8,0 0 1,-7-3-3,-3-4-6,3-3-24,2-8-3,0-6-15,5-5-13,0-5-23,0 0 27,0-9 22,0-16-22,9-6 12,5-1 27,0-1 18,-1 2 4,0 6 5,-7 2 21,-5 6 21,-1 2-1,0 5-1,0 2-5,0 3-12,0 3-5,0 2-9,0 0-1,0 0-8,0 0-4,0 0-3,0 0-1,0 2 1,3 11 2,8 4 6,5 4 4,5 3 7,2 1 5,0-2-8,1 0 0,1 2 2,-1-4-9,-3-1 6,-3-3-7,-1-4 3,-3-3-7,-3-2 0,-1-1-3,-4-2-2,-1 2-1,-2-5 0,-2-2 0,-1 0 2,0 0-2,0 0-1,0 0-4,0 0-11,0 0-5,0 0-11,0-7 1,0-4-19,0-3-11,0-3-46,0-3-79,-4 1-78,2 0-34,1 1-76,-1 1-47</inkml:trace>
  <inkml:trace contextRef="#ctx0" brushRef="#br0" timeOffset="147748.545">7269 7230 182,'0'0'24,"0"0"-16,0 0 14,0 0 10,0 0 45,0 0-40,19-35-6,-19 30 24,0-2-18,0-1 2,0-4 20,0-2 13,4 1 42,1-1-11,1 1 25,-3 2-12,0 1 5,-1 1-21,-2 1-23,0 2 2,0 2-13,0 2-2,0 0-14,0 2-12,0 0-6,0 0-10,0 0-8,0 7-3,0 7 0,0 8 12,-2 4-5,-2 1 0,-4 1-4,-1 1-6,2-3-5,1 0-2,0-3 0,6-4 0,-2-2 0,2-5-1,-1 0 0,1 0-4,0-2-12,-2-3-9,1 0 0,1-5-12,0 1-10,0 0-45,0-3-109,6 0-200</inkml:trace>
  <inkml:trace contextRef="#ctx0" brushRef="#br0" timeOffset="156623.6221">6900 7311 394,'0'0'91,"0"0"-25,0 0 36,0 0-14,0 0-7,0 0-26,0 0-19,0 0 10,0 0 7,0 0-1,0 0 3,0 0 2,0 0-11,0 0-12,0 0-15,0 0-10,0 0-6,0 0-3,0 0 0,0 0-8,0 0-29,0 0-32,0 0-62,0 0-164,11 0-138</inkml:trace>
  <inkml:trace contextRef="#ctx0" brushRef="#br0" timeOffset="159628.9306">11800 7263 568,'0'0'33,"0"0"-4,0 0-3,0 0-5,0 0-16,0 0-5,-1 0-26,1 0 21,0 0 4,0 0-18,0 0-16,0 0-53,0 0-89</inkml:trace>
  <inkml:trace contextRef="#ctx0" brushRef="#br0" timeOffset="160588.0438">9834 8410 0,'0'0'53,"0"0"-46,0 0 2,0 0 0,0 0-3,0 0 4,3 0 2,-3 0 10,-4 0-21,-5 0-1,1 0-111</inkml:trace>
  <inkml:trace contextRef="#ctx0" brushRef="#br0" timeOffset="165384.1227">8279 8838 521,'0'0'111,"0"0"-71,0 0 45,0 0-14,0 0-18,0 0-12,0 0-32,0 1-1,0 0 10,0-1 9,0 2 4,0 0 1,0 1 4,1 2 3,4-2 1,2 2-13,-3-1-7,1 1 4,-1 1-7,-1-1-4,-1 1-4,0-1-1,-2-1 1,7 1 2,-4 1 1,0-1 3,1 1-1,-1 0 4,2 1-4,1-1 6,-2 2-5,2-3 0,-3 0-4,0 2-3,1-2 0,-2-1-1,1 4-4,0-2 1,2 2-2,-1 0 4,-1 0 1,1 1-2,1 0 3,-1 1-1,2-3 2,-1 3-4,-1-4 6,1 0-3,-1 2 1,1 1 1,-1-2-2,-1 1-1,2-1-1,2 2 0,-1-3 0,0 3-2,1 0-2,4 1 0,-2 0 2,0-1 2,3 2 0,-2 0 1,1-1-1,-2-2-1,-2-1 0,2-2 2,0 1 0,0 2-1,0-3 0,0 2 5,3-2-8,-2 3 2,1-1 3,3 0-6,-3 1 2,4-1 1,-2 1 3,0 0-2,0 0-2,-1-2 0,1 2 2,1 1-1,2-1 1,0 2 1,7 2-1,0-2 3,4 2-1,2 0-1,-1-3-1,-4-1 2,0 0-7,-3-2 3,-1 1 0,-3-2-4,4 0 0,-2 2 1,2-3 3,-2 1-2,1 1-1,1-1 2,-2-2 2,5 0-1,-5 0-2,2 0 2,0-1 1,-3-2-1,1 0-1,3 0 1,0 0-1,3 0 1,2 0-2,1 0 0,2 0 0,3 0 0,0 0 1,-3-2-3,-1-1 5,0-2-2,-3 1 2,1 1-4,0-4 2,0 2-2,3-2 0,4-1 1,-1 1-4,4 0 5,1-3-3,-4 3 1,-3-4-1,-1 1 1,-3 2 0,-3-2 0,-2 1 0,-1-3 1,0 2 0,3-2-2,-2 0 1,1 2-1,-1-1 1,-1 1 0,-3 0 1,0 2-2,-5 0 0,0-1-1,-2 2 1,-3 1 0,0 0 0,-2 1 0,-1-1 0,-1 3 1,-1-2-1,-1 2 0,-2 1 0,0 2 0,0 0 1,0 0-1,0 0 0,0 0-3,0 0 2,0 0-1,0 0-1,0 0 1,0-1-1,-5-2 3,-8 0-1,-5 0 2,-6-1-1,-1 0 0,5 0-1,-2 2 0,7-1-1,2 1 1,3-1 0,3 1-1,0 2 1,1 0 0,-2 0 0,2 0-1,-2 0 0,-3 0-2,6 0-1,-1 0 2,0 0 1,1 0 0,2 0 1,-3 0-2,0 0 1,3 0 1,-2 0-2,3 0 2,1 0 0,1 0 1,0 0 0,0 0 1,0 0-1,0 0 0,0 0 2,0 0-2,3 0-1,9 0 1,4 0 0,3 0 0,4 0 4,1 0-4,-1 0 2,4 0-1,-1 0 1,-3-2-1,-1 1-1,-7-2 1,1 1-1,-4 2 0,-4-1 2,2 1-1,-4 0 0,2-1 1,-2 1-1,-1 0 0,0-2 2,-2 2 3,-3 0-2,3 0 1,-3 0-1,0 0 0,0 0 0,0 0 0,0 0 0,3 2-1,-3 6 7,1 5 0,1 0 4,-1 7-2,1 2 1,1 2 5,-1 5-3,-1-3-5,0 1 1,4-5-3,-5-2 2,1-3-1,1-3-4,-2-2 1,0-5-6,0-2 0,0-3 0,0 0 0,0-2 0,0 0 0,0 0 0,0 0-3,0 0-28,0-12-16,0-7-44,0-5-19,-5-4-140,-5 0-298</inkml:trace>
  <inkml:trace contextRef="#ctx0" brushRef="#br0" timeOffset="167230.6224">10244 7275 607,'0'0'304,"0"0"-237,0 0 74,0 0-46,0 0 7,0 0-36,3-10-25,-3 8-15,0-1 3,0 0-8,0-1 1,0 0-4,0-2 0,0 1-5,-6-4 2,-5-1-4,1 1 0,0-1-2,-3 0-1,-1-1 5,0 0-2,-3 0 2,2 0 2,0 1-1,-3 0-5,0-1 0,-1 2-3,-2-2-1,2 0 0,-2-2 2,0 1 2,1 0-3,1 2-1,-3-2 1,-4 4-3,-1 0 3,-2-1-1,-1 3-1,0-2 0,-1 3 2,-2-1-2,-3-2 4,2 3-4,3 0 1,1 1 1,3 4-4,1-4 0,-1 3 0,-2 1-1,2-1 2,-3 1 1,0 0-2,0 0-1,-4 0 1,6 0-1,-2 0 1,2 0-2,1 3 1,-1 4-1,4-2 1,-2 3 0,4 0 4,1-2-4,0 4 0,0-4-1,-1 3 2,-4 2-1,0 2 0,-3-1-1,3 0-1,3 3 1,1-3-1,5-1 1,2 0-1,1-2-2,3-1 3,3 1-2,-2-1 2,3-2 0,-3 5-1,0-2 1,-3 2 0,-4 2 1,1-3-1,-2 3 0,3-2 0,3 0 0,0-3 0,4 1 0,1-4 0,3 0 0,0-2 0,2-3 2,2 2-1,0-2-1,0 0 1,0 1-1,0-1 0,0 0 0,0 0-4,0 0 4,0 0-1,0 0 5,0 0-8,9 0 2,-1-1 2,5-9 0,0-1-6,-2-3 6,-1-6-3,-1-4 0,-5-4 1,-2-3 0,1 2 2,-3 3 0,0 5 2,0 2-2,0 5 0,0 5 0,0 1 2,0 4-2,0 1 2,-5 2 2,1-2-2,-2 2-3,0-1 1,0 2 0,2 0 5,-1 0-5,2 0-1,2 0 1,-3 3 1,3 8 1,-3 0-1,2 6 4,-2 3-1,2 0 1,-1 2 0,-2 0 0,1 2 0,1-2 1,0-1 0,-1 0-1,4-4 2,0 1-6,0-2 5,0-2 3,0 0-6,0-4 7,0 0-7,0-4 4,0-1-6,0-2 8,0-1-4,0-2 1,0 0 0,0 0 3,0 0-2,0 0 6,0 1-4,0-1-1,0 0-5,0 0 7,6 0-7,7 0 0,17 0-1,24 0-2,22-3-10,20-8-64,5-3-62,-12-5-150,-23-1-773</inkml:trace>
  <inkml:trace contextRef="#ctx0" brushRef="#br0" timeOffset="171293.3043">6873 7395 39,'0'0'100,"0"0"11,0 0-31,0 0-18,0 0-12,0 0-6,0 0-10,-4-9-6,4 9-13,0 0 2,0 0 0,0-3 13,0 3 9,0 0 7,0 0-5,0 0 1,0 0 2,0 0-19,0 0-7,-2 0-3,1 0 3,1 0-5,0 0-1,0 0-5,0 0-2,0-2-3,0 2 1,0 0 0,0 0-2,0 0-1,0 0-10,0 0-42,0 0-117,0-4-212</inkml:trace>
  <inkml:trace contextRef="#ctx0" brushRef="#br0" timeOffset="173668.1119">8262 8863 289,'0'0'232,"0"0"-207,0 0 17,0 0 15,0 0 29,0 0-8,-12-10-15,12 10 14,0 5-17,0 3 0,5 0 1,2-1 6,-1 1-12,3 1-4,3 3 5,0 0-7,-1 2-11,9 2-11,-5 1-4,0 0-8,-4 1 1,2-1-8,-4 1-1,-1-1-3,2-4-2,-1 0 9,1-1 0,2 1 11,3-1 4,0 0-2,0 0-6,0-1-2,-2 0-7,-1 0 0,0-1-7,-3 2 4,3-3-5,-3 2 2,1-2 2,3 1 2,1 2 1,4-1 1,0 2-1,1-3-2,-2 3 2,1-2-2,-2 1 1,-4-1-2,2-2-3,-3-1 3,1 1-3,0-1-2,0 1 2,2 3-1,2 0 2,1 0-3,2 1 1,0 0 1,-2-3 1,2 2-1,-2-2-1,-1-1 0,-2 1 0,6-1 1,-2 2-2,0-3 3,1-2-2,-1 0 3,0 0-2,0-3 1,-1 4-1,2-2 0,1-1 0,-1 1-1,1 0 1,-1-2-1,3-2 1,-1 2-2,1-3 2,-1 2-3,0-1 3,-1-1 0,-1 2-1,0-2 0,0 1-1,-1-1 1,3 0 0,-1 0 0,2 0-1,0 0-1,1 0 1,1-1 1,-2-2 0,0 0-1,-3 0 1,0 0 1,0-1 2,3 1-4,-1-1-1,3 0 1,0 0 2,1-3-2,-2 1 1,2-1-1,0 0 2,1-2-1,-1 1-1,0-1 0,1-1 0,1 3 1,0-3-1,-1 3 0,0-3 1,-1 3-1,-2-3 1,-1 2 1,-2 2-1,3-2-1,-3 1 0,2-3 0,-2-1 2,0 0-2,-1 0-2,-3 1 1,-2 0 1,-2 3 0,3-3 0,-3 1 0,1 1 0,-1-1 0,-2 1 0,0-1 0,-3 6 0,-5-2 1,-1 3-1,-1 2 0,0 0-1,0 0-1,0 0-2,0 0-3,0 0-3,-9 0 3,-9 0 6,-8 0-2,-4-2-2,0 2-3,0-1-1,9-1 1,3 1 1,5 1-2,3-2 3,0 2 2,3-1 3,0 1-3,2-2-3,1 1 2,2 1 2,2 0 2,0 0-1,0 0 1,0 0 1,0 0 2,0 0-2,0 0 0,0 0 0,0 0 0,0 0-3,5 0 3,-1-2 0,3 1-2,-1-1 2,2 0 1,0-1-1,-1 3-5,-1-1 5,-2 1-1,-1 0 1,-1 0 0,-2 0 0,0-2 0,0 2 0,0 0 0,0 0-2,0 0-1,0 0 0,0 0-5,0 0 1,0 0 0,0 0 0,0 0-5,0 0 5,0 0-4,0 0-5,0 0 6,0 0-3,0 0 0,0 0-3,0 0-2,0 0-6,0 0-8,0 0 0,0 0 1,0 0-9,0 0 4,0 0-24,0 0-12,0 0 31,0 0-3,-3 0-13,3 0-1,-2 3 10,2 0-13,-1-1 9,1 0-21,-2 1-2,2-2 2,0 4 17,-1-1-28,-4 1-46,-2 2-90</inkml:trace>
  <inkml:trace contextRef="#ctx0" brushRef="#br0" timeOffset="174320.6455">10163 9260 312,'0'0'70,"0"0"7,0 0 9,0 0-13,0 0 9,0 0-22,41-23-12,-30 18 0,-2 1 1,1 1 2,-4 3-9,0-1-9,0 0-12,-3 1-7,2 0-11,-5 0-3,5 0-14,0 0-37,1 0-24,0 2-52,0 5-72,4-2-118</inkml:trace>
  <inkml:trace contextRef="#ctx0" brushRef="#br0" timeOffset="182164.6731">9002 9679 937,'0'0'115,"0"0"-35,0 0 97,0 0-103,0 0 20,0 0-61,0 0-25,-14-72-8,-21 69-1,-4 3 0,2 0-2,2 0 0,8 6 1,7 3 0,8 3 1,4-3-3,4 2 3,2-2 0,2 1 1,0 2 1,0-3 2,2 2 0,10 1 2,1-2 7,5 1 3,2-1 0,1 2 3,7-2 5,-3 3 2,-3 0-4,-4 2-6,-6 2-4,0 0-3,-7 0 0,-2 0-2,-3-3 1,0 1 0,0-3-5,-11-4 5,-7 1-2,0-4 6,-7-3-6,0-1 3,-3-1-3,2 0-1,2 0-4,0 0 1,0-6-1,4-2 0,1-1-5,5 2-1,2 0-1,5-3-9,0 3-6,7-3-34,0 0-52,7 0-69,19-1-118,10 0-197</inkml:trace>
  <inkml:trace contextRef="#ctx0" brushRef="#br0" timeOffset="182945.4615">9676 9676 783,'0'0'234,"0"0"-171,0 0 127,0 0-78,0 0-12,0 0-38,-4-25-39,0 25-12,3 0-1,-2 9 2,0 5 5,2 6-6,1 2 6,0 5-7,0-1-4,0 2 0,0-6-5,0 0-1,-3-4-2,-3-5-13,3-4-39,3-4-45,-2-5-42,2 0-86,0-5-98</inkml:trace>
  <inkml:trace contextRef="#ctx0" brushRef="#br0" timeOffset="184588.3283">8914 6549 350,'0'0'40,"0"0"79,0 0 8,0 0-2,0 0 7,0 0-23,0 0-31,0-68 14,0 51 2,0-2-6,0-1-30,-6-3-7,-9-1-14,-4-1-12,-7 3-21,-2 5-4,3 10-6,-1 7 3,5 0-6,-1 13 4,7 15-1,6 6 1,5 4 0,4 3 5,0-2 1,0-3 1,12-5 0,2-6 1,3-3 0,2-7 3,5-3 6,1 0 17,0 0-6,4 2-2,-5 2-4,-2 2-3,-6 1-4,-6 1-2,-6-1 0,-4-2-2,0-2-3,-6-1-1,-13-4 0,-5-5 2,-6-2 7,-1-3-10,1 0 3,3 0-4,5-3-6,4-9-2,4-5-4,4 0-2,6 0-22,2 0-19,2 2-41,2 3-20,20 2-70,12 2-102,11 3-266</inkml:trace>
  <inkml:trace contextRef="#ctx0" brushRef="#br0" timeOffset="184906.9552">9618 6546 226,'0'0'763,"0"0"-728,0 0 121,0 0-4,0 0-22,0 0-31,0-43-59,0 57-15,0 18-13,5 11 35,5 6-10,-1 0-15,0-4-11,-2-3-11,-1-6-1,-3-7-12,-2-5-63,-1-8-74,0-10-131,-5-6-162</inkml:trace>
  <inkml:trace contextRef="#ctx0" brushRef="#br0" timeOffset="185330.6358">9638 6466 960,'0'0'96,"0"0"23,0 0 39,0 0-67,0 0-32,0 0-28,74 54 7,-48-13-3,0 2-3,-1-4-11,1-3-11,-4-4-9,4-8 3,-4-7-4,0-6-6,-1-7-22,-1-4-10,-4 0-45,-4-5-27,-3-12-49,-5-5 2,-4-6 4,0-2 43,0-4 47,0 0 63,0-3 38,-8 3 69,0 3 22,0 7-14,2 7-10,-1 8 4,4 6-31,2 3-10,-2 0-18,-3 8-22,3 17-4,-5 11 26,5 4-5,3 4-21,0-3-19,0-3-4,0-5-2,0-5-57,3-3-97,0-6-166,-1-10-305</inkml:trace>
  <inkml:trace contextRef="#ctx0" brushRef="#br0" timeOffset="186457.3207">7030 7407 733,'0'0'522,"0"0"-500,0 0 56,0 0 6,0 0-10,0 0-25,16-1-37,-16 1-11,0 0-1,0 0-27,0 0-28,0 0-16,0 0-28,0 0-42,15-6-60,12-5-190</inkml:trace>
  <inkml:trace contextRef="#ctx0" brushRef="#br0" timeOffset="187387.9621">8737 6849 409,'0'0'553,"0"0"-518,0 0 56,0 0-9,0 0 7,0 0-32,0 0-40,3-10-15,-3 10 1,0 0 6,0 0 7,0 0-1,0 0 2,0 0 6,0 0-5,0 0 2,0 0-9,0 0-4,0 0-2,0 0-3,0 0 1,0 0 0,0 0 1,0 0-2,0 0 5,0 0 5,0 0-3,0 0-4,0 0 1,0 0 2,0 0-1,0 0 0,0 0 2,0 0-9,0 0 3,0 0-1,0 0 0,0 0-2,0 0 0,0 0-18,0 0-30,0 0-53,4-3-132,14-5-317</inkml:trace>
  <inkml:trace contextRef="#ctx0" brushRef="#br0" timeOffset="188083.326">11873 7345 1093,'0'0'37,"0"0"-23,0 0-14,0 0-1,0 0-36,0 0-86,-47-13-247</inkml:trace>
  <inkml:trace contextRef="#ctx0" brushRef="#br0" timeOffset="188364.5577">9869 6720 961,'0'0'0,"0"0"-117,0 0 117,0 0 38,0 0 49,0 0-55,4-16-32,-1 16-23,-2 4-22,7 1-72,3-2-173</inkml:trace>
  <inkml:trace contextRef="#ctx0" brushRef="#br0" timeOffset="191815.6917">8814 15248 611,'0'0'197,"0"0"-41,91 0-5,-54 0-22,-2 0-16,-2 0-47,1 0-5,3 0-22,3 0-6,4-3-11,6 1-6,4-4 1,-2 1 2,-4-1-7,-14 0 5,-10 2-8,-14 1-1,-6 3-6,-4 0-2,0 0-1,-5-1-33,-12-1-19,-5 1 12,-2-1 0,5-1 15,0-1 0,5 0 6,0-2 14,6-1 6,-2 0 1,5 1 2,-1 2 2,0-1 1,1 2-1,2 2 1,0-1-2,2 1 0,-3 1 1,4-1 6,0-1 7,0 2 9,0 0 8,5 0-12,12 0-8,8 0-5,4 0 6,-4 3 0,-4 4 0,-2-2-1,-3 2-1,-2-1-2,-5-1-1,-2 1 2,-4-2-4,-3 2 1,0 1-7,0-1 1,0 2 2,0 1-1,0 1-1,0-2-3,0 1 0,0-4-1,-3 1 0,-3 0-17,-1-4-26,-6 1-48,-5-2-52,-11 1-97,-5 2-80,-3 1-164</inkml:trace>
  <inkml:trace contextRef="#ctx0" brushRef="#br0" timeOffset="192231.1887">8796 15170 1167,'0'0'75,"0"0"44,0 0-40,0 0-55,0 0 22,-7 73-31,-2-48-11,-2-2 1,2-6-4,3-5 1,2-7 1,2-3-1,2-2 8,0 0 38,0 0 14,0 0-14,0 0-18,0 0-16,0 3-11,0 4-3,9 3-2,14 5 2,8 2 0,8 4-28,11-1-76,5 1-94,10-4-144,-4-2-221</inkml:trace>
  <inkml:trace contextRef="#ctx0" brushRef="#br0" timeOffset="193875.2257">9325 14520 20,'0'0'6,"0"0"-6,0 0-13</inkml:trace>
  <inkml:trace contextRef="#ctx0" brushRef="#br0" timeOffset="195792.1505">9325 14520 38,'-7'-45'12,"5"43"37,1 2-12,0-1-22,-1 1-4,2-2 6,-1 0 8,1 0 34,0 0 10,0 1-12,0-3-24,0 3 11,0 1 9,0-1-26,0 1-3,0 0-11,0 0-2,0 0 6,0 0 2,0 0 20,0 0 16,0 0 13,0 0 4,0 0-15,0 0 1,0 0-20,0-2-4,0 2-12,0 0 1,0 0 6,0 0-4,0-1 6,0 1-2,0-2 5,0 1 2,0 0-1,0-1 3,0-2-19,0-3-5,0 3-2,0-4 3,0 1-3,0-1 4,0-1 6,0 1 0,0-2-15,0 2 13,0-3-9,0 1 1,0 0-3,0-1 0,0-2 1,0 0 2,0-2 0,0 0-1,0-2-7,0 5 4,0-2 0,0 2 1,0 2-5,0-1 2,0 2-3,0-1 6,0-1-7,0 2 2,0-2 0,0 0 2,0 0-3,0 2 3,0-4 1,0 2-2,0-1 1,0 1-2,0-3-3,-2 5 1,-2-2 0,-1-2-1,2 3 0,0 0 0,2 1-1,-1-1 0,0-2 1,-1 1-1,3-3 0,-2 0-1,-1 4 2,3-2-1,-2 2 0,-1 1 0,0-3 0,0 3 0,0-2 0,0 0 0,0 0 1,-2 2-1,5 2-1,0 2 0,0 2 1,0 2-1,0 1 1,0 0-3,0 0 0,0 0 0,0 0 1,0 0 1,0 0-1,0 0 2,0 0 2,0 0-1,0 0 0,0 0 1,0 0-1,4-1 0,6-1 0,1-1 0,7 1 0,-5-1 1,0 1-1,-5 2-1,-4 0 3,0 0-2,-1 0-1,1 0 0,5 0 0,3 0 1,6 0-1,8 0 0,6 0 0,1 0 0,1-4 2,-4 1-2,-2-2 1,-3 2-1,-5-2 1,-1 1 0,-5-1 0,2 0-1,1 1 0,5 1 2,3 0-2,7-2 0,-1-1 2,2 1-2,-3-1 0,-5-1 0,-5 4 2,-6 0-1,-6 0 4,-5 3 1,-3 0-5,0 0 0,0 0 0,1 0-1,2 0 0,3 0-1,2 0 1,1 0 1,-1 0-1,0 0 1,-6-3-2,-2 3 2,2 0-1,-2 0 1,0 0 2,0 0-2,0 0 0,0 0 1,0 0-2,0 0 5,0 0-1,0 0 1,0 0 0,0 0-2,0 0 0,0 0-1,0 0-1,0 0 0,0 0-1,0 0 1,0 0-1,0 0 0,0 0 0,0 0-2,0 0 4,0 0 0,0 3 1,0 2-3,0-4 5,0 2-4,0 0 1,0-1-1,0 4 1,0-1 3,0 3-2,0 3 1,0 3 1,0 5 2,2 5 1,1 5 1,0 5 5,-1 2-3,-2-4-6,1-1 3,1 0-6,-2 0 2,1-1 6,-1 1-9,0-4 3,0 1 4,0-2-4,0-2 0,0-1-4,0-3 2,0-5 1,0-1-2,0-2-1,0-1 0,0 0 1,0 1-1,0-1-2,0 0 2,0-1 3,0 0-3,2 0 1,-2-1-1,2-2-2,-2-1 2,1 0 0,-1 0 0,0-2 0,0 1 3,0-5-3,0 2 0,0-2 0,0 1-1,0-1 1,0 0 0,0 0 0,0 0-2,0 0-11,0 0-9,0-10-24,7-5-33,12-4-190,15 4-492</inkml:trace>
  <inkml:trace contextRef="#ctx0" brushRef="#br0" timeOffset="199639.3275">7172 6304 424,'0'0'111,"0"0"-40,0 0 111,0 0-62,0 0 5,0 0-33,0 0-27,4-69 11,-4 59-10,0-2-20,0-2-18,-13-3-4,-2 0-10,-5 0 5,0 1-11,-4 2 5,-3 3 5,-3 0-11,-6 5-7,-1 2 2,-3 4-3,3 0 1,7 6-3,10 9-1,10 3-1,10 5 1,0 3 0,0 0 4,13 1 0,4-2 1,0-2 0,0-3 1,5-5-2,2-4 7,-1 1 4,2-4 1,0-1 1,-4 2 6,0 1-5,-3 1 2,-6 3-1,0 0 2,-5 2-2,-1 2-1,-5 1-4,-1 1 1,0 1-1,0-4-5,-2 0 2,-10-2 3,-4-3-5,-1-2 1,-4-3 0,-3-3 1,-2-2 1,-3-2 1,-1 0 2,2-6-3,-1-4 2,1 0-2,3-2-3,1-2 2,3 2-5,5-3-2,2 2 0,5 2-3,9 0-17,0 0-40,15 2-147,18 1-201</inkml:trace>
  <inkml:trace contextRef="#ctx0" brushRef="#br0" timeOffset="200424.5937">11735 6024 1068,'0'0'81,"0"0"75,0 0-15,0 0-37,0 0-24,0 0-50,-26 18-13,22 29 15,1 4-7,3 0-8,0-1-10,0-2-5,3-4-2,6-7 0,-2-10-10,-2-7-33,-3-7-40,-2-10-70,0-3-97,0-19-52,0-16-608</inkml:trace>
  <inkml:trace contextRef="#ctx0" brushRef="#br0" timeOffset="200638.3859">11721 6004 956,'0'0'127,"0"0"-36,0 0 24,0 0-78,0 0 47,70 95 7,-37-53-31,1 2-14,-1-5-7,2-2-18,-4-3-11,-1-8-9,0-3-1,0-7-19,0-4-55,-2-5-34,-8-5-36,-8-2-71,-5 0-74,-7-18-91</inkml:trace>
  <inkml:trace contextRef="#ctx0" brushRef="#br0" timeOffset="200840.6163">12086 6057 458,'0'0'468,"0"0"-269,-11-91-1,11 78-61,0 9-5,0 4-36,0 5-61,0 28-31,0 14 3,0 12 23,0 2 3,-8 0-24,-2-5 0,0-6-8,9-7-1,1-7-40,0-6-39,0-6-125,7-11-143,1-10-263</inkml:trace>
  <inkml:trace contextRef="#ctx0" brushRef="#br0" timeOffset="201905.2104">6867 6500 723,'0'0'202,"0"0"-140,0 0 91,0 0-33,0 0-8,0 0-40,0 0-35,0 0-6,0 0-2,0 0-8,0 0-10,0 0-11,0 0 6,0 0-4,0 0-1,0 0 0,0 0-1,0 3-6,0-3-11,0 0-42,0 0-29,0 3-36,0 0-11,8-1-69,4-2-191</inkml:trace>
  <inkml:trace contextRef="#ctx0" brushRef="#br0" timeOffset="204106.941">11641 6188 1277,'0'0'61,"0"0"-55,0 0 1,0 0-4,0 0 7,0 0-10,10 3-31,-10-1-63,0 1 66,0 0-2,0-2-20,0 1-13,0-1-34,0 1-17,0 3-59,6-2-45,3-1-209</inkml:trace>
  <inkml:trace contextRef="#ctx0" brushRef="#br0" timeOffset="210565.4458">9981 5651 882,'0'0'30,"0"0"-24,0 0 30,0 0 19,0 0 16,-56-72-25,37 67-27,-8 2-11,-1 3-7,-5 0 3,-2 0-2,4 0 3,-2 0 2,0 3-2,2-1 3,1 0-1,-1-1 1,-1 1 2,2 1 1,2-1 1,2 1 1,2-1 0,2 3-4,-1-1-2,1-1 10,-4 1-9,0 1 3,-2 0-4,0 1 0,0 0-5,0 2 2,0 1-1,-1-1-3,-1 1 4,1-1 6,1 1 4,0 1-2,3-3-6,2 0 0,1 2-1,-4-1-2,4 1-1,-6 2 3,-2 1-3,-1 1 6,2 0-3,3-1 4,3 3 0,4 2-3,-2 2-1,2 0-1,-1 4-2,-5 4 1,-5-1 2,-3 4 4,-2 1 1,4-1-1,5-2-4,2-2 5,4-2 3,1-1-5,4 2 8,0-1-7,-3 1-3,3 1 2,-1 6-2,-2-1 5,3 4-10,2-1 12,-1-1-2,7-2-2,1-3 2,0-3-6,2 0 8,-1-2-1,1-2-4,-4-4 0,2-3 0,-1 0-7,1 1 2,1-1 1,1 0-3,2-4 0,0-2 0,1-3-1,1-1 2,-1-3-2,-1-1 1,1 0-1,-3 0 0,-1 0 0,-2-7-1,2-11 0,-1-6 0,0-5-3,0-2 2,-1 0 2,2 3 0,-4 3 0,0 4 1,0 2-1,0 6 2,5 4 5,-1 4-4,4 4 6,1 1 2,0 0-11,0 14-9,0 10 8,0 7 1,0 3 5,7 2 0,-1-2 3,0-2 0,0 1 1,-1-6 0,-1-4 1,0-5-5,-1-5-1,-1-4 2,1-2 1,-1-6-2,-2-1 0,0 0 5,3 0 10,9-13 7,13-16-10,24-5-17,16-7-1,16 1-3,3 6-14,-8 12-49,-10 10-109,-19 5-320</inkml:trace>
  <inkml:trace contextRef="#ctx0" brushRef="#br0" timeOffset="212096.3315">9894 4932 390,'0'0'154,"0"0"-131,0 0 12,0 0-23,0 0 8,0 0 3,-5-16-23,-2 16 2,2 0-2,-1 0 38,3 0 63,3 0 19,0 0 14,0 0 5,0 0 7,0 0-58,0 1-27,0 5-34,0 7-20,0 8-7,-5 8 9,-3 5 2,-2-3-3,-1 2-5,4-5-1,2-2-2,5-4-1,0 0 1,0-1 1,5-1-1,7-2-8,1-2 8,-4-4 0,-2-2-1,-4-6 0,-3-3-7,0-1-9,0 0-4,0 0 0,0 0-10,0 0-21,0 0-45,0 0-28,0-3-1,0-2-23,0-4 42,3 1 86,2-2 21,-2 1 3,3-2-3,-1 2 1,0 0-1,-2 1-1,-1 1-22,-2-1-68,0 4 15,0-3 10,0 1 25,0 2 41,0-1-1,0-2-5,3 1-82,9-5-53</inkml:trace>
  <inkml:trace contextRef="#ctx0" brushRef="#br0" timeOffset="212714.0415">10009 4957 824,'0'0'97,"0"0"51,0 0 8,0 0-27,13-80-18,-13 70-48,-3 4-38,-10 2-7,-3 2-6,-3 2-12,-6 0-1,-5 12-1,2 12 0,1 2-2,9 4 2,6-1 0,8-2 2,4-5-6,0-4 6,1-3 3,8-5-2,-1 0-1,1-1 4,1-1-3,5-1 5,0 2 1,6-1 5,1 1 4,-4-1 7,1-1-5,-4 2 1,-3-3-9,2 3 2,-1 1-2,-2 1 1,3 4-1,-3-2-3,-2 0 9,-2 0-5,-4-1-1,-3-2-1,0 0-4,0 0 3,-11 2 3,-8-3-1,-6 2 1,-5-3-4,0 0-2,1-2-4,2-2 1,2 0 3,1-4-4,4 0 1,1 0 0,4-2 3,0-8-1,0 0 2,0-3-6,3 1 2,0-3-2,5 2 0,4 1 0,3 2-18,0 2-14,3 2-19,12 4-30,0 2-89,-1 0-33,-5 0-156,-6 0-228</inkml:trace>
  <inkml:trace contextRef="#ctx0" brushRef="#br0" timeOffset="213329.0784">8696 5128 723,'0'0'193,"0"0"-99,0 0 82,0 0-20,0 0-46,0 0-38,0 0-51,-39 26 10,25 8 19,-2 2-5,0-3-29,4 1-12,2-5-4,8 0-5,2-8-68,0-1-70,9-4-97,2-8-110,-2-8-226</inkml:trace>
  <inkml:trace contextRef="#ctx0" brushRef="#br0" timeOffset="213596.6849">8623 5158 744,'0'0'251,"0"0"-165,0 0 91,0 0-50,0 0-35,0 0-44,40-9-38,-14 37 31,5 8 23,2-3-17,-5 1-14,-1-1-20,-6-4-3,0-3-6,-2-4-2,-4-5-1,3-4-2,0-4-18,1-2-36,-3-4-43,1-3-38,-6 0-57,-3-1-33,-8-14-85,0-8-182</inkml:trace>
  <inkml:trace contextRef="#ctx0" brushRef="#br0" timeOffset="213806.6021">8969 5184 711,'0'0'214,"0"0"-19,0-86-12,0 73-38,0 7-23,0 6-21,0 0-57,0 5-28,0 18-8,0 8 5,0 10 27,0 0-8,0-1-8,0-1-14,0-7-7,-3-2-3,3-6-1,0-6-41,0-2-19,0-4-81,0-5-125,0-7-216</inkml:trace>
  <inkml:trace contextRef="#ctx0" brushRef="#br0" timeOffset="214357.6967">7078 6425 1219,'0'0'114,"0"0"-68,0 0 41,0 0-30,0 0-6,0 0-51,0 11-22,24-11-128,17-19-260</inkml:trace>
  <inkml:trace contextRef="#ctx0" brushRef="#br0" timeOffset="214623.6381">8480 5598 1359,'0'0'53,"0"0"-46,0 0 24,0 0 7,0 0 21,0 0-51,24-33-8,-24 39-45,0 7-8,-2 3-71,-2-3-127,4-5-243</inkml:trace>
  <inkml:trace contextRef="#ctx0" brushRef="#br0" timeOffset="218216.1344">15025 6995 447,'0'0'155,"0"0"-45,0 0 51,0 0-38,-79-21 2,72 17-15,2 1-29,5 3-28,0 0-5,0 0 1,0 0 1,0 0 2,21 0-6,16 0 4,20 0-9,20 0-7,16-2 5,11-4-8,14-4-6,12-1-2,13-5-8,9-3 2,3 1 2,1-1-5,-6 3-2,-8 4 8,-16 2-8,-18 3-4,-20 4-7,-21 2 2,-10 1-3,-15 0 2,-8-2-1,-6 1 0,-5 0-1,-10 0 3,-4-1-4,-6 0 3,-3-1 0,0 3 0,0-2-2,0 2 0,0 0-7,0 0 5,0 0-7,0 0 4,0 0 1,0 0-5,0 0-4,0 0 7,0 0 2,0 0-4,-3-1-6,-7-5 9,-1-2-3,-4 2-2,0-5 2,-2 0 1,-2-2-4,-3-1 0,0 4 6,1 0 2,3 2 3,6 5 0,5 0 0,7 3 2,0 0 3,0 0 4,0 0 3,10 0-5,11 11 3,9 4 2,10 2 7,-1-2-1,-3-1 0,-5-2-6,-1-2-5,-3-1 5,-5-3-4,-7-1 6,-3-4-7,-8 0 2,-2-1-1,-2 0 2,0 0 1,0 0-11,0 0 0,0 0 0,-6 5 0,-9 7 0,-9 5 0,-8 4 0,-5 6 0,0 3 0,0 0 0,-3-1 0,10-2 0,2-3-15,9-7-36,5 0-31,5-4-20,9-2-42,0-2-142,0 0-73,9-2-128</inkml:trace>
  <inkml:trace contextRef="#ctx0" brushRef="#br0" timeOffset="218689.0411">17274 7062 222,'0'0'67,"0"0"-13,0 0-38,0 0-16,0 0-48,0 0-18,34-20 6,-31 18 60,0 0 34,4 1 74,-3-3 12,1-1 43,-2-2 8,-1-1 7,-2-2-21,0-2-19,0 0-22,0 3-16,-2-2-13,-6 8-19,1 3-15,-1 0-28,-2 16-18,2 16 1,2 11 0,5 3 8,1 0-4,1-3 0,16-5 3,5-8 1,1-8 6,6-9-9,-2-7 8,1-6 7,-1-2 0,-3-19-3,-4-9-1,-6-8-9,-6-3-7,-8-6-3,0 2 1,-13 2-4,-10 10-4,1 9-1,-1 10-4,0 11-4,1 3-31,-3 17-35,-3 15-20,-4 4-112,-2 0-246</inkml:trace>
  <inkml:trace contextRef="#ctx0" brushRef="#br0" timeOffset="220806.1739">8265 14195 89,'0'0'414,"0"0"-356,0 0 78,0 0 5,0 0-12,0 0-21,8-12-52,-8 12-16,3 0 13,-2 0 6,-1 0-9,2 4-1,-2 10 6,0 4-10,0 4-4,0 2-19,0-3-5,0-2-11,0 0-3,0-5-2,-3-2-1,-2-5-31,4-3-30,1-4-23,0 0-62,0 0 0,3-7-97,6-6-127</inkml:trace>
  <inkml:trace contextRef="#ctx0" brushRef="#br0" timeOffset="221305.3261">8331 14104 509,'0'0'53,"0"0"1,0 0 24,0 0-12,0 0 3,0 0-28,-88-15-14,64 19 32,3 11-10,0 4-8,0 8-7,5 4-11,1 5-4,6-2-7,4-2 0,5 1-6,0-6 3,0 1 8,14-6 20,7-6 8,5-4 2,5-4-7,3-7-9,0-1-9,-3 0 3,-4 0-4,-3-12-4,-4-2-1,-3-5-3,-4-1 2,-2-2 8,-5 3-1,-4-1 0,-2-1-10,0 2 5,-2-3-6,-11 1-6,-4 0 0,-2 2-2,-5 2-1,0 3-2,0 3 1,2 5-2,7-1 1,2 6-3,4 1-12,4 0-27,3 0-19,2 0-20,0 5-87,2 3-111,10-1-304</inkml:trace>
  <inkml:trace contextRef="#ctx0" brushRef="#br0" timeOffset="222827.5894">17461 7020 814,'0'0'125,"0"0"-16,1-79 57,5 60-20,-1 6-13,-1 8-37,-1 5-26,0 18-38,1 32-30,-2 18 15,-2 15 27,0 1-8,0-6-12,0-5-11,0-4 13,0-13-15,-6-11-8,1-13-1,1-10-2,1-12-1,-1-10-6,-4-13-6,-3-24 9,1-22-10,1-16 10,1-12-4,2-7 5,1 1 3,0 13 0,2 18 1,2 23 5,-1 19 9,1 11-2,-3 9-11,2 18-2,-2 31-14,1 14 14,1 15 0,2 0 2,0-9 1,0-5 0,0-10 2,5-12 1,-1-12-6,0-15 0,-1-10 0,2-5 1,1-18 7,2-21 1,6-16-6,-2-11-3,-1-7 1,-4-4-3,-5 6 4,-1 9-1,-1 18 11,0 18 3,0 17 18,0 9-11,4 16-22,3 28-11,-1 15 11,1 12 1,-4 0 0,-3-3 1,0-3-1,0-8-1,-3-7 1,-8-11-1,4-17-4,0-9-11,4-10-6,0-3-2,3-19 7,0-16-38,3-10-67,12-5-337</inkml:trace>
  <inkml:trace contextRef="#ctx0" brushRef="#br0" timeOffset="224110.0263">8985 14652 607,'0'0'188,"0"0"-106,0 0 49,0 0-71,0 0 18,0 0-27,0 0-31,39-18 37,-22 18 22,1 0-22,-5 0-13,0 2-22,-4 7-15,-4 5-4,-5 1-2,0 2-1,-3 4 0,-19-4-7,-4 0 0,-1-3 0,0-4 0,8-3 1,9-4 6,5 0 0,5-3 4,0 0 11,0 0 8,20 0 0,11 0 3,14-3-14,15-4-12,14-6-20,14-6-149,-3-4-393</inkml:trace>
  <inkml:trace contextRef="#ctx0" brushRef="#br0" timeOffset="227710.1284">15174 6861 778,'0'0'284,"0"0"-214,0 0 76,0 0-70,0 0-25,0 0 2,-22-3-23,-31 14 19,-18 3 4,-24 2-18,-13-3-10,-10 0-5,-6-2 0,-2-6-7,5-2 2,4-3-12,1 0 1,6-2 3,4-7-6,7-5-1,7 2-1,7 2 1,9 5-2,12 3 2,16 2 0,12 0 0,17 0 0,6 0 1,8 0-1,2 0 0,1 2-1,2 1 1,0-3 0,0 0 2,0 0-5,0 0 2,15 0 1,5 0-1,5 0-1,2 0-3,0-5-3,-3-2-5,-2-1 6,-4-1 0,1 1 5,-5-4 0,-1 1-1,-4-4 3,-4-2 5,-1 0-5,-4 2 1,0 3 3,0 3-2,0 5 6,0 1-7,-4 2 6,-6 1-4,-6 4-3,-11 17 0,-4 9 2,-6 5-2,-2-1 5,-2-3-3,4-3-1,6-6 3,6-8 2,8-5-3,7-7 1,6-2 8,2 0 12,2 0 6,-2-5-2,2-3-9,0 2-4,0 3-2,0 2-9,4 1-4,10 0-1,13 10-4,13 13-3,16 9 6,11 7-12,12 4-32,8 5-9,8 4-61,8 4-96,0-4-111,-2-7-217</inkml:trace>
  <inkml:trace contextRef="#ctx0" brushRef="#br0" timeOffset="229333.3678">10013 8895 798,'100'-84'36,"-33"5"-36,-38-2-3,-29 5-56,-45 4-36,-27 1-30,-22 4-112,-19-7 45</inkml:trace>
  <inkml:trace contextRef="#ctx0" brushRef="#br0" timeOffset="232082.9307">14928 6710 1070,'0'0'13,"0"0"-13,0 0 3,0 0 2,0 0 19,0 0-24,63-61-24,-45 77-7,7 1 22,2 0-2,1-3 5,-1 0 6,-2-1 0,-2-4 0,-4 1 7,-7-2-4,-3 2-3,-3-4 4,-6 1-2,0-1-2,0-2 0,0-1 0,0 1 1,0-1 0,-9 0 11,-3-2 21,-9 3 13,-6-1 4,-10 1 15,-6 3-23,-10-1-14,-11 2-16,-12-2-5,-11 1-3,-12-5-3,-7 2 0,-7-1 1,-4-3 9,1 0 1,-2 0 2,6 0-3,8-3 5,18-4 0,24 1 0,25 3 9,19-1 6,6 3 15,9-1-3,3 2-7,0 0-12,25 0-15,43 0-8,43 0-1,37 0 5,24 7-5,5 2 0,-5 2 0,-16 2 11,-17 0 20,-27 1-11,-24-2-2,-27 0-5,-24-3-8,-17-3-5,-20-1-1,-4-5-2,-37 0 0,-34 0 2,-30-9 0,-26-1 0,-13 1 1,-17 5-1,-2 4 2,-5 0-1,8 4 5,23 9-4,31-3-1,41-2-17,35-5-7,25-1 2,5-2-10,25 0-26,23 0-35,21 0-13,13 0-135,0 0-242</inkml:trace>
  <inkml:trace contextRef="#ctx0" brushRef="#br0" timeOffset="232502.9747">13087 7386 1254,'0'0'124,"0"0"27,0 0 5,0 0-75,0 0-40,0 0 3,-7 12-41,-2 25 2,-3 9 1,-3 1 2,2 0-7,10-1-2,3-2-26,3-5-45,19-3-60,8-11-189,0-9-329</inkml:trace>
  <inkml:trace contextRef="#ctx0" brushRef="#br0" timeOffset="232922.9803">13222 7519 1080,'0'0'65,"0"0"-5,42-78 96,-24 64-67,5 4-15,2 10-20,4 0-39,-6 5-10,0 18-3,-12 3-2,-6 7 1,-5-1-2,-4 4-1,-15-2 2,-7-2-8,-4-2-2,2-2 5,1 0 1,8-3 4,5-2 0,11-2 0,3-4-1,0-7 0,17-3 1,2-4 3,4-3 4,-3 0 10,-5-16 9,-4-5 8,-5-6 3,-6-2-8,0-5-15,-12-4-4,-13-3-9,-8-1-1,0 6-12,0 10-22,12 12-36,8 9-33,13 5-42,0 2-140,18 10-18,7 1-154</inkml:trace>
  <inkml:trace contextRef="#ctx0" brushRef="#br0" timeOffset="233200.0902">13620 7522 371,'0'0'576,"0"0"-494,0 0 85,0 0-78,0 0-33,0 0 9,-42 70-24,23-33-16,10 3 0,9-5-5,10-2-9,19-9-3,8-6 19,1-9 4,0-9 7,-6 0 5,-5-20-6,-7-8 6,-7-8-10,-10-4-11,-3-4-7,-4 3-6,-18 4-6,-5 7-6,-3 13-8,-10 9-28,-13 8-53,-15 12-145,-12 9-247</inkml:trace>
  <inkml:trace contextRef="#ctx0" brushRef="#br0" timeOffset="251956.0846">14324 14342 1400,'0'0'49,"0"0"-41,0 0 13,0 72 65,-1-32-9,-1 1-42,1-4-29,1-6-6,0-2 0,0-5-73,0-7-62,4-7-74,3-10-163,-2-1-247</inkml:trace>
  <inkml:trace contextRef="#ctx0" brushRef="#br0" timeOffset="252136.6606">14345 14344 752,'0'0'183,"0"0"-70,19-74 79,-13 72-27,6 2-40,10 18-57,10 16-21,5 10 14,3 0-25,-4 2-11,-5-7-18,-3-3-6,-1-7-1,3-6-34,-1-8-70,2-12-124,0-3-189,-5-12-575</inkml:trace>
  <inkml:trace contextRef="#ctx0" brushRef="#br0" timeOffset="252328.272">14797 14200 960,'0'0'197,"0"0"-107,0 0 114,0 0-58,0 0-58,0 0-46,-5 36-24,10 17 14,-5 2-12,0-2-18,-2-3 2,-11-5-4,4-8-36,4-8-92,5-12-174,3-14-449</inkml:trace>
  <inkml:trace contextRef="#ctx0" brushRef="#br0" timeOffset="252859.9882">15818 14350 902,'0'0'217,"0"0"-144,0 0 48,0 0-78,0 0-5,-97-75-22,56 72-14,-1 3-2,2 0-4,10 17 3,12 1-5,12 3-9,6 3 9,1 0 6,19 0 0,8-4 3,2-3 14,5-2 24,-3-1 20,1 3 8,-3 0-18,-5 8-17,-5 1-22,-13 4 7,-7 0-11,0-1-8,-13-5 6,-13-4-4,-5-8-2,-7-7-2,0-5-14,0-8-10,4-14-32,7-4-43,12-3-33,10 2-135,5 6-192</inkml:trace>
  <inkml:trace contextRef="#ctx0" brushRef="#br0" timeOffset="254879.1546">14582 13467 391,'0'0'25,"0"0"29,0 0 75,0 0 26,0 0-38,0 0-55,0 0-6,22-28 9,-22 27-10,0-1-22,0-1-11,0-2-9,0-1 5,0 0 11,0-4-5,-4 3-3,-9-3 1,0 1-8,-6 1 0,0 3-12,-1 2 2,1 1-3,4 2 0,-4 0 0,-2 0 0,-5 0-2,-4 7 1,0 3 0,4 0-1,2 1 1,8-2 0,7 0-1,9-1-7,0 4 0,3 2 7,13 1 1,2 2 2,4 2-1,-1 0 0,0-4-1,-2 2 0,-2-5 2,1-2-2,-2-3 4,-2-2 9,2 0 2,-3-1-5,4 3 3,-2 1-1,1 6-2,-2-2-2,3 3 3,-5-1-2,-1-1 6,-1 1-3,-2 2 2,-2 1 1,-3 3 0,-2-1 5,-1 4 0,0-2-6,0-1-10,-8-1 6,-2-7-2,-3-4 0,-2-2 0,-7-3 0,1-3 3,-6 0-6,3 0-2,-1-2 2,-1-11-2,-1-3-3,2 1 2,-1-2-2,3 0 0,3 1-1,7 3 0,4 3-13,8 1-25,1 3-39,14-1-50,19-1-143,11 0-183</inkml:trace>
  <inkml:trace contextRef="#ctx0" brushRef="#br0" timeOffset="255401.9318">15363 13472 1038,'0'0'158,"0"0"-62,0 0-14,0 0-54,0 0 40,36 107 8,-21-52-58,0 1-8,-3-2-10,0-7 3,-2-1-3,1-11-21,1-11-43,-2-9-16,-2-15-81,-4-2-93,-4-27-129</inkml:trace>
  <inkml:trace contextRef="#ctx0" brushRef="#br0" timeOffset="255761.8143">15435 13477 82,'0'0'678,"0"0"-546,0 0 9,0 0-39,0 0-2,0 0 27,63 107-72,-38-65-12,2-3-7,-2-7-22,1-5-11,4-7-2,-2-7-1,0-8-39,1-5-31,-3 0-87,-3-15-77,-7-9-106,-6-6 105,-6-1 46,-4-5 189,0-6 45,-4-3 143,-12-1-39,-4 5 35,0 10-19,4 12-19,5 11 5,3 8-63,1 5-32,3 22-22,-1 13 9,2 9 8,0 2-29,2-2-19,1 1-3,0-2-15,0-2-107,0-5-181,1-9-501</inkml:trace>
  <inkml:trace contextRef="#ctx0" brushRef="#br0" timeOffset="260143.8146">14574 15793 754,'0'0'163,"0"0"-102,0 0 34,0 0-29,97 9 67,-32-7-16,7-2-16,14 1-43,9 1-1,9-2-6,4 0-9,-2 0-31,-14 0-6,-12 0-4,-12-3-1,-14 3 0,-14-4-1,-15 1-1,-13 1-4,-10 0-11,-2-1-18,-3-3-18,-20-3-4,-5-5 9,-7-6 14,4 0 14,6 0 13,7 5-2,2 5 9,13 4 0,1 6 7,2 0 8,0 0 5,5 0-7,20 13-2,13 5 15,9 3 6,3 1-9,-1-5 0,-6-3-11,-5-2 0,-9-5 8,-13-2-16,-8-2-3,-8-3 3,0 0-4,0 2-4,-9 4 3,-15 4 1,-10 1 0,-5 1-5,-6-2-61,-3 2-41,-6-3-75,0-4-105,0 0-263</inkml:trace>
  <inkml:trace contextRef="#ctx0" brushRef="#br0" timeOffset="267046.9259">20340 4124 962,'0'0'192,"0"0"-83,0 0 73,0 0-102,0 0-34,0 0-9,0 0 13,4 103-9,-4-51 3,0-3-29,0-4-8,0-4-7,0-7 0,3-7-31,10-10-77,7-6-109,2-11-177,-4-5-382</inkml:trace>
  <inkml:trace contextRef="#ctx0" brushRef="#br0" timeOffset="267243.052">20390 4143 1151,'0'0'149,"0"0"-53,0 0 38,0 0-63,0 0-26,0 0 5,104 95-4,-68-54-28,-1-2-8,-1-1-4,0-5-6,-1-5 0,-1-4-25,0-12-71,-3-7-104,-4-5-186,-10-10-293</inkml:trace>
  <inkml:trace contextRef="#ctx0" brushRef="#br0" timeOffset="267416.7705">20739 4105 467,'0'0'742,"-9"-82"-641,8 62 59,1 12-2,0 6-62,0 2-48,0 17-36,1 23-9,7 13 10,-5 11 10,0-2-15,-2-5-8,2-2-1,3-10-18,9-7-74,5-11-138,3-11-244</inkml:trace>
  <inkml:trace contextRef="#ctx0" brushRef="#br0" timeOffset="267964.9248">22258 4177 779,'0'0'240,"0"0"-184,0 0 77,0 0-39,0 0-36,0 0-57,-48-63 4,14 59-10,-2 4 3,3 0-4,8 3 6,2 13-3,8 1 3,5 4-3,7 0-1,3 0-3,0-3 7,0-2 7,12-4 4,1-4 16,4 1 13,2 1 5,5 1-11,0 4 0,1 0-16,-5 4 5,-3-1-9,-6 1-10,-2-3 11,-8-2-5,-1-2 0,0-2-4,-10-4 13,-10 0-1,-11-3-1,-9-3-6,-3 0 0,-6 0-8,4-12-3,0-1-18,11-3-67,17-5-104,17-3-248</inkml:trace>
  <inkml:trace contextRef="#ctx0" brushRef="#br0" timeOffset="273351.9931">20608 5138 207,'0'0'738,"0"0"-682,0 0 47,0 0 12,0 0-6,0 0-30,0 0-30,25-46-14,-25 39 2,-2-3-3,-9-1-24,-4-2 6,-2 1 0,-3 1-4,1 3-5,1 1-1,3 3-5,1 4-1,1 0-1,-1 0-2,2 8-3,-1 4 1,2 5 1,3-2 2,0 2 0,2-3 1,3-5 0,3 1-1,0-2 2,0 1-3,0 1 3,9 0 5,4 0 11,4 3 4,0 1-3,2 0-1,-1 0-4,-5 0-4,2 0-2,-1-1-1,0 0-1,0 1 4,0 2 2,2 0-2,-2 2-2,0 1 1,-2 1 4,-5-1-6,-4-2-4,-3-3 1,0-1-2,0-4 4,-6 2 1,-9-5 0,-6-1 2,-6-2 3,-4-3-2,-2 0 0,3 0-3,4-11-2,2-3 1,2-2-4,3 1-8,6-1-4,7 1-14,6 1-23,0 3-62,29 2-87,16 4-206,17 0-504</inkml:trace>
  <inkml:trace contextRef="#ctx0" brushRef="#br0" timeOffset="273782.1552">22312 5136 752,'0'0'334,"0"0"-163,0 0 49,0 0-67,0 0-56,0 0-51,-6 0-32,18 46 4,1 7 27,0 0-14,-4-3-17,0-5-6,-4-5-8,2-8-1,-3-6-32,-1-7-38,-1-8-79,-2-11-122,0 0-350</inkml:trace>
  <inkml:trace contextRef="#ctx0" brushRef="#br0" timeOffset="273996.9294">22352 5096 1155,'0'0'122,"0"0"-23,0 0 4,0 0-69,0 0-9,0 0 34,61 97-35,-38-66 2,3-1-6,8-3-11,5-4 0,3-3-5,4-6-4,-3-3-3,-4-8-72,-5-3-82,-11 0-168,-11-13-326</inkml:trace>
  <inkml:trace contextRef="#ctx0" brushRef="#br0" timeOffset="274177.2341">22647 5092 1314,'0'0'206,"0"0"-133,0 0 68,0 0-69,0 0-51,0 0-15,19 79 16,-19-23 1,-3-6-10,-7-5-10,0-4-3,4-9-1,6-6-55,0-6-68,11-13-255</inkml:trace>
  <inkml:trace contextRef="#ctx0" brushRef="#br0" timeOffset="285833.7692">14386 6965 103,'0'0'81,"0"0"-78,0 0 14,0 0 27,0 0 9,0 0 21,0 0-1,-10 0-5,10 0 15,0 0-10,0 0 5,0 0-3,0 0-8,12 0-17,11 0-13,12 0 1,19 0 29,19 0 13,15-6-7,21 0-12,13-2-9,15-1-22,11 1 0,4-1-1,3-1 6,-8 0-23,-1 3 2,-10 0-5,-8 2 2,-11 0-8,-10 2 2,-13 0 1,-9 0-5,-11-2 3,-19 3-3,-9-1-1,-13 2 0,-7 1 0,-4-2 0,-2 1 0,0 1-1,1-2-2,-1 2 3,-3 0 3,0-1-3,-2 1-1,-3 0-1,1-3 2,2 2 1,4 0 2,5-1-3,6 1-1,6-1 0,6 1 1,4-2 0,-1 2-3,-6-1 5,-7-2-2,-14 3 0,-10-2 4,-8 0-4,0-4-9,-21-4-32,-20-6 21,-5-3-19,-6-3 23,6 1-14,4 4-27,11 2 12,7 8 45,10 2 0,8 4 1,3 2 1,3 0 12,0 0 13,0 0 9,0 0-6,5 0 3,9 0 7,10 3 3,14 5-9,11 6-7,5 3 0,4-1 0,-10 0-1,-11-2-10,-10-4 5,-8 0-7,-10-6-7,-7-1 4,-2-3-4,0 0-7,0 0-2,0 2 1,0 3 1,0 4 0,-5 4 6,-5 4 0,-3 1 4,-3-2 1,-3 1-6,3 2 6,-5-2-1,3 0-4,0 4 1,0 3 5,-1 3-5,-5 3-2,0 3-3,-3-1 2,4-6 7,4-6-8,5-8-1,8-5-1,3-4-1,1-1 2,2-2-1,0 0 1,0 0 0,0 0-1,0 0-1,0 0-3,0 0-6,0 0-2,0 0-8,0 0 7,0 0-4,0 0-1,0 0-5,0 0-3,0 0 1,2-5-4,2-2-13,-1 0 2,0 2-6,-1 0 3,-2 5 10,0-1-12,0 1-5,0 0-23,0 0 4,0 0-5,0 0 9,0 0-3,0 0-35,0 0-9,0-3-30,-5 2 47,1 1 8,-2 0-17,2-2 0,0 1 27,0 1 29,1 0-51</inkml:trace>
  <inkml:trace contextRef="#ctx0" brushRef="#br0" timeOffset="286509.4492">13375 7110 741,'0'0'54,"0"0"-49,0 0 73,0 0-15,0 0-6,0 0-31,2-25-26,-2 25-34,0 0-35,0 0-49,1 0-29,12 0-171</inkml:trace>
  <inkml:trace contextRef="#ctx0" brushRef="#br0" timeOffset="286951.7925">16593 7074 461,'0'0'0,"0"0"-21,0 0 21,0 0 29,0 0 22,0 0-6,-36-7-30,36 7-14,0 0 19,4 0 22,0 0-15,-2 0 9,0 0-9,-2 0 0,0 0 1,0 0-3,0 0-10,0 1-1,0-1-12,0 0-2,0 0-18,0 2-79,0 0-32,-9 0-6,-10 2-169</inkml:trace>
  <inkml:trace contextRef="#ctx0" brushRef="#br0" timeOffset="290076.4825">15126 6110 1075,'0'0'119,"0"0"-43,0 0 59,0 0-45,0 0-21,84-55-24,-34 55-21,10 0-8,-3 7-3,-11 10-4,-15 7-6,-16 5-3,-15 4-5,0 4-7,-22 2 11,-18-2-9,-8-1-5,-3-3 9,5-5 0,12-7 4,13-6-1,15-4 3,6-5-1,18-1 1,22-2 31,18-3-8,10 0-2,7 0-17,3-11-4,1-3-10,-7 3-66,-10 2-110,-12 2-143,-16 2-214</inkml:trace>
  <inkml:trace contextRef="#ctx0" brushRef="#br0" timeOffset="290553.986">15935 6154 1113,'0'0'59,"0"0"-27,0 0 113,0 0-100,0 0-12,0 0-16,-76-34-14,55 56-2,5 5 1,4 4 9,4 1-9,2 2 13,0-7 1,3-4-5,3-6-3,0-9 0,0-2 2,0-5 10,0-1 6,0 0 1,1 0 6,2 0-5,1 0-15,-3 0-1,-1 0-8,2 0-2,-2 0-2,0 0 0,0 0-1,0 0 1,0 0 0,0 0-3,0 0 3,1 0 0,-1 0 3,0 0-2,2 0-1,-2 0-4,0 0 4,0 0-10,0 0 0,0 0-6,0 0-6,0 0 7,3 0-19,1-2-41,5-3-33,-2-2-33,1 0-41,-1 0-113,-4-2-131</inkml:trace>
  <inkml:trace contextRef="#ctx0" brushRef="#br0" timeOffset="290642.5478">15832 6258 536,'0'0'344,"0"0"-309,0 0-24,0 0-11,46-87-184,-32 70-266</inkml:trace>
  <inkml:trace contextRef="#ctx0" brushRef="#br0" timeOffset="291194.0759">16025 5963 1404,'0'0'74,"52"-85"-70,-46 63 72,-6 11-17,-10 11-26,-28 9-33,-11 28-7,-5 16 0,11 9 1,16 5 0,21-3 2,6-6 4,16-9 6,14-13 6,5-7 36,-2-11-1,-3-7 11,-7-1-20,-8-5-13,-11 2-25,-4 0-2,-4 3-3,-29-2-21,-19-2-19,-9-6-11,1 0-33,9-16-53,21-12 28,23-9 67,7-5 47,36-5 29,14 0 3,12 4 40,3 4-12,4 3-9,-2 4-28,-8 0-11,-8 3-3,-10 3-8,-9 1 0,-9 1 2,-8 3 6,-8 6 22,-5 2 7,-2 7-2,0 5-4,0 1-2,0 3-7,-11 28-12,-7 17 3,-3 13 23,2 3-11,3-4-18,4-2-5,3-7-3,4-5-5,1-5-46,4-9-45,0-9-114,0-9-317</inkml:trace>
  <inkml:trace contextRef="#ctx0" brushRef="#br0" timeOffset="291966.3617">16214 6208 1517,'0'0'74,"89"-62"-58,-39 43 76,2 3-61,1 6-5,-2 4-26,-6 0-3,-6 1-34,-8 0-43,-7 3-90,-9-2-17,-8 3-32,-7 1-54,-5 0 93,-12 0 121,-9 7 59,4 6 46,7 2 49,3 1 32,9-1-21,3-2-24,0-2-7,14-4 11,7-2 3,7-5-20,4 0-18,4-5-12,-1-13-19,1-5-12,-5-4 9,-3-4 10,-6 2 2,-6 0-12,-9 7 9,-7 7-9,0 7-6,0 7-11,-4 1-1,-10 0-12,-2 15 12,-1 7 1,3 1 4,3 1 6,5-1 0,6 0-2,0-1 0,1 3 2,10 3 9,5 4-4,-4 0 0,-6 4-8,-3 0 0,-3-2-2,0 0-1,-3-5-3,-7-1 3,-3-6-2,2-5 0,5-5-2,2-7 0,4-5-4,0 0-7,0-4 10,13-18-19,6-7-13,3-10 1,0-9-1,-5-9-17,-4-5 16,-7-2 7,-2 0 27,-1 7 3,3 5 6,6 6 21,7 10 12,3 12 12,5 11-25,2 13 0,3 3-13,-4 26 0,-6 7-10,-11 8 0,-11 1-6,0-1 1,-16-3 0,-14-6-2,-5-9-16,-6-2-31,-3-10-54,-5-9-58,2-5-127,1 0-262</inkml:trace>
  <inkml:trace contextRef="#ctx0" brushRef="#br0" timeOffset="294381.8148">14838 9157 1273,'0'0'162,"0"0"-110,0 0 43,0 0-33,0 0-11,0 0-12,50 107 6,-50-38-25,0-3-10,-16-1-10,0-11-10,7-7-45,9-7-91,0-10-130,17-14-168</inkml:trace>
  <inkml:trace contextRef="#ctx0" brushRef="#br0" timeOffset="294800.0555">15079 9346 372,'0'0'415,"0"0"-407,-20-83 65,14 58 33,6 2-15,0-2 16,9 4-29,15 0 11,9 4-23,3 4-14,2 9-8,-2 4-6,-1 4-19,-5 21-15,-8 11 0,-10 10-1,-12 8-2,-2 6 1,-26 1-2,-11 0-2,-3-7-5,8-8 3,11-14 4,16-8-1,7-10 1,11-9 0,18-5 4,7 0 6,3-9 3,-9-11 7,-11-4 12,-13-6-14,-6-5 1,-10-2-14,-23-8-2,-10-2 1,-4 1-8,1 10-20,11 11-14,18 14-14,10 8-41,7 3-41,18 1-151,17 13 41,13 0-68</inkml:trace>
  <inkml:trace contextRef="#ctx0" brushRef="#br0" timeOffset="295092.387">15641 9275 679,'0'0'279,"0"0"-196,0 0 98,0 0-48,0 0-67,0 0-34,12 49 12,-29-5-22,4-1 6,9-4-18,4-7-7,6-8-2,19-8 1,5-10 7,4-6-1,-1-5 11,-3-19 6,-6-8 6,-11-7 3,-7-6-9,-6-2-10,-3-1-9,-18 4-6,-4 11 0,-2 11-12,2 12-31,5 10-36,2 0-48,8 12-84,0 8-45,8-3-179</inkml:trace>
  <inkml:trace contextRef="#ctx0" brushRef="#br0" timeOffset="295388.177">16018 9056 951,'0'0'52,"0"0"76,0 0 19,0 0-65,0 0-41,0 0-34,7-28-6,-7 28-1,7 0 0,0 0 0,-1 0 8,0 0-3,-4 0 10,-2-4 7,0-8 3,0-2-9,-5 0-5,-8 2-9,-4 1-2,5 4-2,-1 6-16,3 1-23,-3 3-50,3 17-70,1 4-30,3 4-174,3 0-261</inkml:trace>
  <inkml:trace contextRef="#ctx0" brushRef="#br0" timeOffset="296283.7028">14621 9942 795,'0'0'379,"0"0"-358,0 0 47,0 0 35,87 2-22,-13-2-19,20 0-39,16-3-10,17-7-1,6-2 8,-2 0 3,-4-2-10,-12 2 10,-13-1 6,-12 3-7,-16 1-4,-22 4-13,-20 3 7,-18 1-10,-10 1 0,-4 0-2,0 0-2,-4 0-8,-19 0-2,-5 0 3,-3 0-33,-2 0-34,0 0-1,-1 0 13,-8 0-11,-10 6-34,-17 2 16,-15 1-13,-16 2-12,-20-1-4,-4-2-14,-1-1 64,14 1 45,25-2 27,25-1 84,28-2 74,21-3 9,12 0-7,28 0 14,27 0-104,27-3-30,24-5-7,21 3-17,13-3-16,14 3-17,3 0-119,-1-2-128,-1 2-158</inkml:trace>
  <inkml:trace contextRef="#ctx0" brushRef="#br0" timeOffset="297240.8664">15340 9699 696,'0'0'0,"0"0"1,0 0-1,0 0 15,0 0-15,0 0-55,-11 0-103,11 0-122</inkml:trace>
  <inkml:trace contextRef="#ctx0" brushRef="#br0" timeOffset="298036.1947">16430 9126 980,'0'0'89,"0"0"-80,0 0-7,0 0 60,-12 97 44,-9-57-17,-4 4-53,-7 2-28,1 0-8,0-10-5,2-4-83,7-10-83,5-13-215</inkml:trace>
  <inkml:trace contextRef="#ctx0" brushRef="#br0" timeOffset="298216.9385">16135 9215 1182,'0'0'73,"0"0"-36,0 0 34,83-9-12,-39 44 6,5 10-24,-3 8-33,-3-4-8,-9-2-22,-4-7-84,-6-9-147,-3-11-291</inkml:trace>
  <inkml:trace contextRef="#ctx0" brushRef="#br0" timeOffset="298492.2667">16755 9063 1250,'0'0'68,"0"0"-18,0 0 12,88-41-14,-70 67-15,-3 16-21,-5 15-7,-10 7-4,0 4-1,-14-4-5,-12-7-15,6-12-2,3-12 2,11-15 7,6-11 9,6-7-3,30-2 7,11-21 0,8-8-47,-3-2-83,-8-1-61,-8 4-254</inkml:trace>
  <inkml:trace contextRef="#ctx0" brushRef="#br0" timeOffset="299059.8291">17344 9099 820,'0'0'86,"0"0"-20,0 0-10,69-92 68,-47 72-2,5 5-62,0 4-45,3 9-1,0 2 12,-5 0-10,-6 19-4,-8 9-11,-9 2 4,-2 6-5,-17-1 0,-8 1-9,-7 0-21,7-4-10,10 0-19,10-7 31,5-3 28,21-5 10,15-5 46,7-5 32,1-3 5,-5-1 20,-9-2-37,-13 1-40,-9-2-21,-8 3-15,0 1-2,0 2-33,-6 1-56,-5-2-129,2-5-277</inkml:trace>
  <inkml:trace contextRef="#ctx0" brushRef="#br0" timeOffset="299432.0918">17450 9154 1040,'0'0'144,"0"0"-112,105-48 90,-59 39-20,5 4-5,-6 5-48,-4 0-42,-7 0-7,-10 7-29,-12 11-91,-10 0-189,-2 4-313</inkml:trace>
  <inkml:trace contextRef="#ctx0" brushRef="#br0" timeOffset="299583.7164">17531 9443 1368,'0'0'188,"0"0"-183,88-44 75,-48 35-6,5 7-33,3 2-28,2 0-13,1 0-49,-5 0-116,-8-5-246</inkml:trace>
  <inkml:trace contextRef="#ctx0" brushRef="#br0" timeOffset="300333.8559">18084 9096 1040,'0'0'252,"0"0"-243,90-88 40,-60 72 65,-4 7-28,-5 7-38,-3 2-33,3 8-15,1 14-1,-2 7 0,-5 6-3,-11 3-3,-4 3-11,0-1-1,-16 1-18,1-5 14,4-7 12,6-5 9,5-9 2,1-1 13,23 0 41,6 0 6,1-1 14,-1 4-22,-11-3-17,-8 3-14,-11 1-19,0 0-2,-18 0-9,-8-2-6,-2-10-21,4-4-16,8-2-32,7-12-3,9-17 19,0-10 7,9-7 15,10 1-20,5-1 44,0 6 14,3 1-43,1 5-50,3 1 9,1 2-6,2-2 85,-1 2 13,-3 5 80,-7 2 33,-6 9 98,-9 7-83,-3 6-22,-5 2-14,0 28-71,1 19-15,3 17 36,1 6-25,3-2-10,4-5-6,3-10-1,4-17-2,4-12-9,4-12 8,1-12-1,1-4 3,-3-21 1,-5-12 3,-6-6-1,-6-4 0,-9 6-2,0 10-1,-6 14-7,-12 14-2,-1 3 2,1 16-9,1 11-9,4 2-28,7-2-24,6-4-47,0-10-67,26-6-61,16-7-84,17-12-63</inkml:trace>
  <inkml:trace contextRef="#ctx0" brushRef="#br0" timeOffset="300581.9803">19127 9218 445,'0'0'265,"76"-78"-75,-57 53 53,-11 9-70,-8 9-76,0 7-23,-16 0-52,-3 19-21,5 10 0,8 7 6,6-2 2,7-4-6,18-10-1,5-7 4,6-13 7,3 0 10,-5-24 23,-4-10-4,-14-5-4,-5 1-15,-10 4 1,-1 6-17,-4 8 0,-17 3-7,-6 10 0,-6 7-37,0 0-74,0 4-92,6 8-164,12-7-304</inkml:trace>
  <inkml:trace contextRef="#ctx0" brushRef="#br0" timeOffset="300914.9919">19486 8928 1082,'0'0'103,"0"0"-81,0 0 89,0 0 17,0 0-85,0 0-43,17-64-1,-29 64 1,4 5 1,8 4 0,0 2 4,9-5 12,9-3 1,3-3 5,-3 0-12,-2 0 4,-7-4 11,-7-7 3,-2-3-6,0 2-15,-6-3-5,-8 4-4,0 4 1,3 5-4,5 2-4,0 0-3,5 0-5,1 3 4,0 8 5,0 1-9,4 3-42,3 2-55,1 0-84,-2 1-60,-1-1-124</inkml:trace>
  <inkml:trace contextRef="#ctx0" brushRef="#br0" timeOffset="321186.3036">9642 12818 868,'0'0'9,"0"0"19,0 0 69,0 0 20,0 0-1,0 0-54,0 0-31,-9-50 14,-1 41 15,-1-2-16,-4-4-6,-4 1-11,-4-3-6,-5 2-3,-5 1 0,-4-2-3,-1 2 0,-3 3 1,-1 2-4,3 6-4,3 1 0,5 2 4,6 0-3,2 7-4,3 13 0,-3 6-1,0 8 1,1 4 0,2 2 0,5 2-1,4 7 4,2 2 0,8 0-4,1 2 6,0 0-4,7-3 0,10-6-2,2-2-1,2-6 0,1-2-3,5-1 1,0-7-1,6-1 4,2-8 1,3-7 4,5-7 4,-1-3-3,1 0 5,-1-5-2,-6-12-3,-5-1-2,-1-6-4,-5-2 0,-1-3 3,-4-3-6,-4-1 3,-6-1-3,-5-2 3,-5 0 2,0-3-5,0-1 3,-11 0-1,-6 1-2,-2 7 3,-1 1-4,-2 4-1,0 2 1,-1 4-2,-1 3 5,-3 2-5,0 4 2,0 6-2,-3 5 2,2 1-7,-4 0 7,1 7-3,0 7-2,2 0-13,4 0-4,7-4-6,6 0-7,6-2-17,6 0-83,0 3-167,3-1-310</inkml:trace>
  <inkml:trace contextRef="#ctx0" brushRef="#br0" timeOffset="321756.8899">9236 13225 279,'0'0'125,"0"0"-29,0 0-1,0 0 3,0 0 28,0 0-23,-33-32 6,32 20-3,1 0-2,0-2-5,0 1-35,0-1-14,4 1-5,2-1-10,-2 5-1,3 1-7,0-1 1,4 4-10,1 0-7,2 5-5,3 0-1,1 3-2,-4 13 0,3 4-2,-4 1 7,-2-3-4,1-2 1,-3-3 0,3-3 1,-2-1 8,3-4 1,-2-5-3,0 0-2,0 0 0,-2 0-5,-1-8 8,-2-6-9,-4-3 4,0-3-5,-2-4 0,0-2-2,0-4-1,0-1 0,-4 7-2,-1 2-2,4 8-18,1 7-10,-2 6-57,1 1-97,-2 1-195,-5 13-348</inkml:trace>
  <inkml:trace contextRef="#ctx0" brushRef="#br0" timeOffset="322244.2878">9256 13162 385,'0'0'129,"0"0"43,0 0 16,0 0-52,0 0-7,0 0-30,-5-73 5,5 56-32,0 4-1,0 2-14,0 3-17,3 2-4,9 3-14,3 3-4,10 0-14,2 6 5,0 10 3,0 1-7,-7 2-5,0 0 6,-2-2-4,-6 0 1,4-5-2,-4-2 0,-1-5 5,-1 0-3,-4-5 7,0 0-2,-3 0-2,2 0 10,-1-12-3,2-7-6,-4-3-2,0-3-4,0 1 1,-2-2 2,0 4-4,0 2 0,0 6-6,0 4-27,0 6-57,0 4-118,-2 0-222</inkml:trace>
  <inkml:trace contextRef="#ctx0" brushRef="#br0" timeOffset="322768.9823">9254 13185 292,'0'0'388,"0"0"-272,0 0 66,0 0-89,0 0-9,0 0-40,-28-34-1,23 18 18,2-1-1,3-2-12,0-2 3,0 4 3,5 2 3,6 5-11,5 5-8,3 5-12,1 0-13,3 8-4,1 10-3,-3 1 4,-3 3-10,1-4 5,-7 0-5,1-5 0,-5-3 0,0-2 0,-2-4 1,-2-1 1,0-3 2,1 0-1,1 0 4,3-7-1,0-8-6,0-6 6,-2-2-3,-2 1-3,-1-1 1,-3 2 1,-1 1-2,0 2-7,0 3-11,0 3-28,0 2-103,0 4-127,0 1-320</inkml:trace>
  <inkml:trace contextRef="#ctx0" brushRef="#br0" timeOffset="333881.5834">13563 10514 308,'0'0'321,"0"0"-200,0 0 55,0 0-11,-81-57 28,76 55-39,5 2-34,0 5-51,0 25-40,0 14-2,1 15 15,-1 5-3,0 6-11,-5 2-20,-8 0 0,-3-5-6,1-10 0,2-8-2,5-12-15,3-11-31,5-15-54,0-11-75,0 0-56,7-30-33,6-14-203</inkml:trace>
  <inkml:trace contextRef="#ctx0" brushRef="#br0" timeOffset="334465.5885">13366 10459 629,'0'0'90,"-14"-73"-9,11 51 15,3 10 11,0 4-5,0 7-13,23 1-49,21 0-29,23 0 24,22 0 11,16 0-1,17 0-8,9-4-3,2-10-14,-2-4-7,-15-4-2,-10-3-3,-10 1-8,-21-2 7,-11 2-7,-17 2 5,-12 4-2,-16 2 1,-7 8 12,-9 1 7,-3 7-4,0 0-11,0 0-8,0 0-5,0 11 5,-3 10 0,3 10 0,0 12 4,0 10 11,7 13-1,0 5-2,0 2 6,-4-1 2,1-4 2,4-2-12,4-5 5,4-7-13,3-4 1,-2-11 0,-2-5-2,-5-10-1,-4-9 2,-6-7-2,0-5 3,0-2-3,-1-1 1,-25 0 3,-15 0 0,-24 0-3,-23 0 0,-25 0-1,-23 6 0,-28 4 1,-22 3 1,-5 2-2,0 5-7,19 2-12,35 0-6,39-6-29,37-9-15,34-5-66,27-2-69,28-2-106,28-18-345</inkml:trace>
  <inkml:trace contextRef="#ctx0" brushRef="#br0" timeOffset="334760.8877">13583 10938 690,'0'0'0,"0"0"0,0 0-3,0 0-33,0 0-28,0 0-282</inkml:trace>
  <inkml:trace contextRef="#ctx0" brushRef="#br0" timeOffset="335322.2696">13371 10433 950,'0'0'28,"0"0"-12,58 93 80,-43-34-14,-6 10 14,-6 5-39,-3 3-33,0-4-12,0-8-3,0-10-4,0-10-2,0-7-2,1-12-1,11-7 0,4-9-17,-2-7 17,1-3-1,-3 0-1,-1-8-2,-3-9-9,-2-7-4,-4-2-28,-2-3-18,0-7-6,0-6-18,0-5-29,-3-3-29,-3-3 2,-1 3 83,2 6 58,2 5 2,0 8 33,0 9 21,1 7 33,-1 8-44,2 2-1,-1 5-22,-1 0-20,-1 0-23,1 13-34,1 3-57,-2-1-64,1 1-276</inkml:trace>
  <inkml:trace contextRef="#ctx0" brushRef="#br0" timeOffset="342378.5519">14125 10600 145,'0'0'29,"0"0"16,0 0 53,0 0-8,0 0-16,0 0-15,0 0-31,3-37-13,-3 36-9,0 0-1,0 1 2,0 0-7,0 0 2,0 0-2,0 0-33,0 0-61,0 0 6,3 0-193</inkml:trace>
  <inkml:trace contextRef="#ctx0" brushRef="#br0" timeOffset="347037.3889">13703 10587 642,'0'0'105,"0"0"-10,0 0 6,0 0-43,0 0 86,0 0-62,0 0-37,66 0-13,-35 0 18,2 0-18,-4-8-9,-7-3-11,-10 4-3,-9-3-2,-3 1 1,-2-5-8,-16 5-4,-10 1-2,-6 8 2,1 0 3,-3 11-5,7 12 3,7 5-1,8 6 3,9-1-2,5 1 2,0-7 1,21-4 2,4-6-2,6-9 2,5-5-2,2-3-3,5-5-18,0-16 1,-3-7-8,-2-8 20,-11-5 8,-6-4 3,-11-5 2,-6-4 11,-4-3 8,0 5-18,-5 8-3,-6 15-2,3 13 4,1 10 9,6 6-10,-1 3-4,-1 30-11,2 18 11,1 16 8,0 3-7,0-3 4,0-7-5,7-5 3,3-9-3,1-8-2,2-13-14,1-9-10,-2-10 8,1-6 15,1 0 3,1-22 5,-2-5-4,0-9 6,-5 1 2,-5 2-6,-3 7 0,0 11 1,0 8-4,0 7-8,-5 0-38,-4 6 13,1 10 22,5 7-3,3 0 13,0-3-2,11-2 2,7-5 2,5-6-1,2-5 5,2-2-2,-3 0 0,1-8 6,-6-6 1,-3 0-1,-5 2-6,-5-1-3,-3 2-3,-3 6-19,0 2 4,0 3-16,0 0-18,3 3 20,3 11 30,5 1 2,1 2 1,2-3-1,0-1 1,1-4-1,1-6 1,2-3-1,-1 0 9,0-10-6,0-10 0,-4-4 4,-2-2-1,-2-2-4,-4 0 14,-3 2 1,-2 4-4,0 8-7,0 4-3,0 9-3,-3 1-7,-3 4 7,2 19 1,1 4 14,3 9-8,0 0 2,0 3-5,3-3-2,8-4-4,0-3-37,0-8-59,-3-6-98,-3-8-82,-4-7 36,-1 0-127</inkml:trace>
  <inkml:trace contextRef="#ctx0" brushRef="#br0" timeOffset="347146.9113">14586 10735 356,'0'0'114,"0"0"-1,0 0-59,0 0-49,109-75-5,-76 75-80,3 0-293</inkml:trace>
  <inkml:trace contextRef="#ctx0" brushRef="#br0" timeOffset="358035.8601">8282 14330 933,'0'0'95,"0"0"-52,0 0 41,0 0-61,0 0-9,0 0-14,0 0-1,0-3-62,7 16-21,6-1-105,13-3-120</inkml:trace>
  <inkml:trace contextRef="#ctx0" brushRef="#br0" timeOffset="358434.2755">9239 14843 1050,'0'0'125,"0"0"-89,0 0 14,0 0 26,0 0-58,0 0-18,-5 0-4,4 0-119,1 0-54,0 0-193</inkml:trace>
  <inkml:trace contextRef="#ctx0" brushRef="#br0" timeOffset="358798.3002">9366 14279 1082,'0'0'80,"0"0"-67,0 0 43,0 0-2,0 0-32,0 0-6,0-24-16,0 27-17,0 7 0,1-3-45,4 1-39,5-2-39,4-3-48,2-3-75</inkml:trace>
  <inkml:trace contextRef="#ctx0" brushRef="#br0" timeOffset="359336.4745">9527 14079 687,'0'0'123,"0"0"-79,0 0 76,0 0-42,0 0-7,0 0 32,43-67-69,-26 64-21,2 3 5,5 0-3,-3 3-9,-2 10-3,-3 1-3,-5 0-1,-5 0-6,-6 2-17,0-3-31,0 0 24,-12-2 6,-1-2 20,3-4 5,6 0 6,3-4-6,1 2 18,0 1 26,10 3 7,11 5 5,4 1-5,-2 0-14,-2-1-5,-7 0-16,-5 1-8,-6-1-3,-3 2-3,-3 1 3,-22-2-5,-9-5-2,-7-2-25,1-6-12,5 0-21,8 0-22,7 0-16,7 0-66,10 0-146,3 0-305</inkml:trace>
  <inkml:trace contextRef="#ctx0" brushRef="#br0" timeOffset="359750.6883">9848 14457 775,'0'0'187,"0"0"-94,0 0 85,0 0-58,103 0-49,-24-9 21,10-2-30,5 4-23,0-3-17,-4 0-4,-4 0-9,-5-1-9,-8-1 0,-11 1 0,-11 2 0,-15-1-10,-15 5-31,-11 4-38,-10 1-41,0 0-61,-21 4-10,-10 6-42,-3-1-90</inkml:trace>
  <inkml:trace contextRef="#ctx0" brushRef="#br0" timeOffset="360282.1864">10737 14262 276,'0'0'359,"0"0"-267,0 0 21,27-77-27,-27 74-55,0 3-9,-2 0-22,-12 0-5,0 11 5,-1 1-5,1-2-1,7-1 6,4-4 0,0-2 1,3-1 16,0-2 18,0 1-6,0 0-4,0 1-12,4-1-10,1 1-3,1 5-16,-1 0-126,3-2-187</inkml:trace>
  <inkml:trace contextRef="#ctx0" brushRef="#br0" timeOffset="360905.2428">10676 14318 903,'0'0'63,"0"0"53,0 0 30,0 0-60,0 0-23,0 0-28,3 0-33,-2 15 19,4 10 13,0 5-1,1 7-1,0 6 1,0 6 6,-3 6-20,-2 1 13,-1-5-16,0-5-13,0-8 16,0-8-19,0-8 1,0-8 2,0-4 0,0-6-3,0-1 1,0-2 0,0-1 0,0 0 3,0 0-4,0 0-1,0 0-4,0 0-16,0 0-9,0 0-15,0 0-34,0-4-27,7-9-103,-6-2-77,-1-5-188</inkml:trace>
  <inkml:trace contextRef="#ctx0" brushRef="#br0" timeOffset="361540.9239">9948 14464 362,'0'0'117,"0"0"-100,0 0 74,0 0 48,0 0 3,0 0 4,-20-56-32,20 53-7,0 3-4,0 0-46,0 15-16,18 19 3,4 9 35,2 5-27,0 5-7,-1-3-22,-7-2-3,-4-3-10,-4-3-5,-3-9-4,-2-2 1,0-6 0,-1-7-1,-1-8-1,2-6 3,-1-3-3,1-1 3,4 0 2,7 0-1,7 0 3,13 0 1,9 0 2,12 0 1,8-1-2,7-2-7,7 2 15,0-2 0,0 3-5,-8 0 7,-11 0-2,-10 0-7,-13 2 2,-9 3-7,-11-2-4,-11-2-1,-4 0 0,0-1 2,0 0-2,0 0 3,-3 0 0,-4-7 2,-1-4-2,0 0-3,3 1-5,1 1-1,2 0-11,0 0-2,2 2-15,0 1-9,0 1-37,0 1-122,-4-1-172,-17-2-365</inkml:trace>
  <inkml:trace contextRef="#ctx0" brushRef="#br0" timeOffset="361940.4694">10323 14479 1150,'0'0'133,"0"0"-63,0 0 27,0 0-65,0 0 7,0 0 7,0 89-26,0-44-9,0-3-5,5-2-6,1-8 0,0-5-8,3-11-19,1-6-8,2-10 4,7 0 18,3-7 12,3-16 1,2-5 0,-5-3 1,-5 5 3,-3 6 14,-6 5 23,-5 10-1,2 3-9,-1 2-10,0 13-21,1 13 0,-1 10 9,2 0-3,-4-2-5,1-5-1,4-1-9,0-6-80,1-6-98,3-10-215,-1-6-330</inkml:trace>
  <inkml:trace contextRef="#ctx0" brushRef="#br0" timeOffset="362592.8102">10723 14543 82,'0'0'787,"0"0"-745,0 0 45,0 0-13,0 0-23,21-85 18,-12 63-35,-2-6-23,-2-4 26,-5-6 5,0-8-25,0-3-11,0-6-2,0 1 0,-6 7 1,0 5 6,-1 9 0,-2 8-6,1 13-2,-2 4-3,-1 6 2,2 2 5,2 0-4,2 3-1,3 4 3,2 0-3,0 0-1,0-1 4,0-3-3,7 0 0,9 0 3,11-1 9,12 1 10,16 0 4,12-1 2,14-2 8,5 0-5,1 0-7,-2-8 7,-6-3-7,1-3 2,-9 1-13,-9 3-11,-16-2-2,-16 4 0,-16 1-2,-10 3 3,-4 2-2,0 1 5,0-2-6,0-1-4,0 3 3,0-1 1,0 2 2,0 0-2,0 0 0,0 0 0,0 0 0,0 0-2,0 2-5,-4 9-1,-2 9 8,-3 5 0,-3 7-12,0-2-31,-3 3-33,-2-4-83,-5-8-225</inkml:trace>
  <inkml:trace contextRef="#ctx0" brushRef="#br0" timeOffset="363079.9595">11184 14134 725,'0'0'154,"0"0"-122,0 0 85,-81 9-61,53 7 18,4 4-1,9-1-60,9 1-10,6-3 12,0-3-5,19-3 25,10-3 19,10-4 8,-2-1 11,2 2-1,-8 4-24,-4 3-16,-7 3-13,-11-1-10,-9 3-9,0 0 0,-23 1-2,-13-3-5,-7-4-28,-3-8-43,3-3-35,5 0-36,10-18-22,10-4-51,11-7-21,7-2 121,0-3 57,15 0 43,7 0 22,2 4 33,4 0 40,3 4 1,4 7 6,2 4 40,8 5-22,0 7-70,-2 3-17,-3 0-11,-12 13-14,-14 2-159,-14 3-397</inkml:trace>
  <inkml:trace contextRef="#ctx0" brushRef="#br0" timeOffset="364000.8373">10599 14420 802,'0'0'88,"81"-15"41,-10 8 32,20 0-47,20-4-28,9 2-19,1-3-39,-6 3-2,-13 3-3,-14-1-2,-14 3-17,-17-2-3,-14 1-2,-10 4-1,-8 0-9,-12 1-25,-6 0 6,-6 0-17,-1 0-27,0 0-61,-4 0 10,-5 0 60,0 0-19,1 0 18,-2 0 60,3 0 6,-4 0 0,-1 0-14,3 0-51,2 0-74,-4-2-17,6-2-140</inkml:trace>
  <inkml:trace contextRef="#ctx0" brushRef="#br0" timeOffset="364183.6871">11488 14023 643,'0'0'0,"0"0"-6,0 0 6,32 86-20,-32-44-37,0 4-176</inkml:trace>
  <inkml:trace contextRef="#ctx0" brushRef="#br0" timeOffset="376694.4333">8100 5158 54,'0'0'198,"0"0"-198</inkml:trace>
  <inkml:trace contextRef="#ctx0" brushRef="#br0" timeOffset="379580.6475">8899 4998 694,'0'0'5,"0"0"-2,0 0-3,0 0 7,0 0 68,0 0 13,-74-19-35,24 19-12,-2 0-6,-7 0-8,-7 0 2,-15 7 9,-14 0-8,-19 3-2,-12 4-6,-17-2 16,-11 5-3,-10-2-4,-3 2-5,-4-3-9,0-4 7,0-1-13,2-2-8,1-4 2,9 1 5,22-1-1,22-3 2,27 0-2,24 0 2,13 0 1,5 0 6,3-2 1,4 2-7,-1 0-10,3 0 4,5 0-4,4 2 3,4 4 0,3 1 3,2 1-5,1 3-1,0 4 2,-5 6-1,-3 6 2,-1 4 0,-6 9 11,9 8-6,4 12 1,10 16-3,7 17 12,3 19-4,0 23 0,0 15-5,0 20-9,0 8 6,0 4-5,0 2 1,3-5-3,7-6 0,7-12-1,1-11 2,3-14-2,1-6 0,-5-6 1,-4-6-1,-2-1 0,-8 6-2,-3-2 1,0-6 0,-14-5-14,-2-15 15,-2-6 3,1-10-3,3-9-4,3-9-1,2-5 3,3-9 0,-1-2 2,5-11-2,-1-7-4,0-7-17,-1-7 23,1-6 1,-3 0 0,3-4-1,-1-1 1,1 0 3,1-1-3,2-1 0,-1 0 4,1 0-5,0 2-2,0 1 0,-2 5-1,-2 3-11,2 3 0,-1 2-4,3-1-5,-2 1-5,2-2 12,0 0 0,0-1 15,5-1 0,4 0 1,6-4-2,1 1 2,8-2 2,9-2-1,15-3 5,14-2 2,19 0 2,17-12 5,13 3 2,13 3 3,10 6-4,2 0 14,-7 12-13,-8 0-8,-15-2-3,0-5 1,-2-5-4,1-4 1,5-14-4,-7-1 2,-12 2 3,-18 5-3,-16 3-2,-20 6 0,-10 1-2,-5-1-1,-5 1-3,2-1 0,3 1 0,11 0 2,4 2-1,7 0 3,2 0-4,-5 0 6,-1 0-3,-5 0 2,-4 0-22,1 0 23,5-1 1,8-2-1,6 1 0,-1-1 1,0 3-1,-4 0 0,-6 0 3,-2 0-3,-3 0 0,-2 0 0,1 0 2,-2 0 1,-8-3-2,-3 2 1,-8-1-4,-7 2 4,-3 0-5,-3 0 3,0 0-3,0 0 3,0 0-4,0 0 4,0 0 9,-3 0-3,1 2-4,2 5 1,0 1 1,0 3 5,0 0-6,0 3 4,0-2-5,0 1 5,5 1-7,1-2 4,0 7 3,6 3-2,-5 5-1,-1 4-3,-3 3 15,-1 0-8,-1 2-2,-1 1 4,0 1-2,0 1 4,0-2-2,-9 0-4,-8-2 5,-6-4-11,-7-6 0,0-4 5,2-1-3,3-1 3,8-2-5,1-1 1,2 0-1,1-4 1,-4-1 1,-8-2-2,-12-4 0,-23-2 2,-19-3 5,-19 0-7,-13 0 5,-17 0-5,-15 5 3,-12 6-3,-17 0-1,-7-1-3,-13-1 2,-7-4 2,-5-2 0,9-3 4,11 0-4,17 2-1,15 3 1,12 1 2,10-2 3,20-3 0,16-1 6,18 0 13,16 0-7,9 0-2,8 0-4,3 0-10,10-4 0,9-1-1,3-3 0,6 0 0,7-5-1,0-1 1,5-3-7,0-2 1,0 2 4,0 0 2,5 0 2,-5-2 1,0-1-2,0-5-1,-16-12-2,-12-10 2,-11-13 0,-10-15-1,-8-20-3,-10-13-2,-3-10 5,4-7-2,11 1 2,15 2 0,14 0 1,6 4 1,5 0-1,6-11 3,0-7-1,4-2-2,2 1 1,2 9-1,-2 11-1,0 6 0,-1 4-2,-7 3 1,-2-4-6,-5-1 5,-6-2 2,3 6-1,9 3-2,6 4 4,6 3-7,15-6 0,13-3-5,7 0 2,-2 8 6,-5 5-3,-6 7 5,-11 6 1,-6-1-1,-5-1-5,0 9 5,0 6-2,-8 5 4,-1 6 0,-5 1 0,-2-2 0,-3-1-5,-1-2 4,1-3-13,2-1 2,7-4 9,7-6-5,3-4-2,0-2 5,3 2 4,12 10-1,1 11-6,2 14 5,4 16-4,-5 12 2,-4 7 3,-2 6-1,-1 0 3,5 0-8,5 0 7,15 0 1,13 0 1,21 0-1,22 0 1,30 0 3,39-5-2,36-12-1,35-3-1,23-10-7,20-4 4,18-10 2,20-1 1,10-3 0,-7 3-2,-26 1 2,-43 8 4,-52 4-4,-49 10-6,-42 6 6,-30 10-1,-19 6 1,-13 0-1,-9 0 0,-8 4-4,-9 3 3,-6-3-28,-4 0-20,0-1 29,-2 0 15,-3-3 4,3 0 1,-3 0 1,0 0 0,0 0 3,0 0-3,0 0 2,0 0-2,11 1-4,6 6 3,12 4 1,10 5 7,6 5-5,2 2 6,4 8 5,0 7 1,4 8-3,-3 12 5,-8 15-4,-9 7-9,-19 4 0,-14 0 1,-2-1-1,-12-7-2,-12 6 7,-4 0-2,2-2 1,7-3-5,10-12-2,9-7 0,15-8-17,16-2-101,-7-10-263,-21-11-591</inkml:trace>
  <inkml:trace contextRef="#ctx0" brushRef="#br0" timeOffset="381372.995">3449 5931 462,'0'0'126,"0"0"-36,0 0-13,89-7-3,-7-5 10,27 0 7,25-2-9,29-1-23,34-3 0,27 1 18,18-1-27,14 4 20,-11 1-13,-19 8-10,-22 5-15,-32 10-12,-21 19 2,-23 8-8,-16 9-8,-5 5-3,-12 1-2,-11 7 2,-20 2 0,-25 4-6,-33 5 2,-24-2 0,-58 1 1,-40-3 3,-30-6 1,-20-7 2,-8-4-12,-10-3 1,1-3-9,-5-4-2,3-7 5,3-6-6,7-11-10,20-9 6,17-6 15,24 0 0,23-14 5,30-2 1,21 1 7,26-4 0,14-3 10,21-6-11,43-8-3,39-4 5,39-1-4,28-1 2,21 6 4,9 10 8,1 7 7,7 10-5,-4 9-8,-10 13 8,-17 24 1,-19 16-7,-22 14 2,-24 8-7,-26 7-7,-29 8-2,-37 2-6,-20 1 3,-30-4-4,-42-6-6,-30-11-5,-27-13 5,-19-12-8,-16-10-5,-10-11 3,-7-5 4,-5-11-3,-4-7-2,10-3-6,17-3 11,29-10 19,37 0 0,39-1 2,33-3 9,25-5 37,35-3-20,52-2-6,53 0-18,54 4 2,37 8 7,17 12-1,-1 3 6,-32 16-2,-43 12-2,-55 9 1,-48 7 7,-33 9-20,-27 5-2,-21-1-5,-52 5 1,-42-4-4,-39-1-7,-29-5-8,-19-9-10,-7-5 11,-1-10 17,10-12-2,18-8-9,22-8 13,30 0 3,26-7 1,22-3 12,18 2 11,21 1-2,6 2 3,14 4-5,-2-1-5,5 2-4,-11 0-10,-7 0-1,-4 10 1,4 5-1,2-2 3,10 1-3,-6 0-3,-7 1 3,-15 2 1,-28 4 6,-24 1-3,-21 2-2,-15 2-2,-7-10 0,-7-9 1,4-7 0,8-8 1,17-11 0,29 2 6,26 7 4,32 1-5,17 3-7,11 2 0,3-1-12,14-3 0,23 0-14,21-3-55,9-3-55,5-3-76,-10 1-83,-8-4-176</inkml:trace>
  <inkml:trace contextRef="#ctx0" brushRef="#br0" timeOffset="381896.0584">3007 5763 625,'0'0'332,"0"0"-332,0 0 0,0 0 6,0 0 48,0 0 46,39 106-27,-30-55-30,2 13-20,3 7-8,4 6-15,-1 8 0,-7 2-80,-8 4-101,-2-10-130,-21-8-185</inkml:trace>
  <inkml:trace contextRef="#ctx0" brushRef="#br0" timeOffset="382251.7719">2903 7446 1051,'0'0'53,"0"0"-11,38 81 83,-12-38-28,-2 8-41,-3 6-18,-8 5-24,-4 5-14,-5 1-50,-2-3-134,4-10-160</inkml:trace>
  <inkml:trace contextRef="#ctx0" brushRef="#br0" timeOffset="382980.6023">8692 9806 870,'0'0'167,"0"0"-159,0 0-8,0 0-11,0 0-21,0 0-52,-2 70-167,-10-53-302</inkml:trace>
  <inkml:trace contextRef="#ctx0" brushRef="#br0" timeOffset="383236.055">4538 7103 1368,'0'0'0,"0"0"-364,134 63 100,-37 4 149,18 19 106,29 26 8,28 17-154</inkml:trace>
  <inkml:trace contextRef="#ctx0" brushRef="#br0" timeOffset="383554.1042">8377 10358 1418,'0'0'138,"0"0"-111,0 0-15,0 0 3,0 0-9,0 0 5,22-40-11,-22 40-6,0 0-24,0 0-6,0 4 6,0-1 2,0-2-15,0 1 2,0 0 5,0-2-11,0 0-26,-9-8-31,-11-23-43,-15-21-181,-11-21-281</inkml:trace>
  <inkml:trace contextRef="#ctx0" brushRef="#br0" timeOffset="383767.2444">3920 6532 1253,'0'0'52,"0"0"-52,0 0-240,0 0-22,91-36 159,-25 83 100,10 14-115</inkml:trace>
  <inkml:trace contextRef="#ctx0" brushRef="#br0" timeOffset="385758.0497">9218 8688 663,'0'0'410,"0"0"-410,0 0-75,0 0-58,0 0-93,0 0-37</inkml:trace>
  <inkml:trace contextRef="#ctx0" brushRef="#br0" timeOffset="386160.2945">9464 8836 163,'91'-44'103,"-13"-15"-103,-14-13-73,-12-12-120</inkml:trace>
  <inkml:trace contextRef="#ctx0" brushRef="#br0" timeOffset="388326.0717">6522 4392 535,'0'0'750,"0"0"-705,0 0-23,0 0 7,0 0 5,0 0 28,7-28-25,-7 28-28,0 0-9,0 0-4,0 0-7,0 0-13,0 0-27,0 0-8,0 3-20,0-2-55,0-1-15,0 0-85,12-8-104</inkml:trace>
  <inkml:trace contextRef="#ctx0" brushRef="#br0" timeOffset="389055.8284">8741 8056 454,'0'0'335,"0"0"-324,0 0 11,0 0 17,0 0-7,0 0 5,9 5-37,-2 1-34,16-2-156</inkml:trace>
  <inkml:trace contextRef="#ctx0" brushRef="#br0" timeOffset="389421.893">9727 8410 1422,'0'0'39,"0"0"-39,0 0-4,0 0 2,0 0 1,0 0-11,13-7-70,-13 18-17,0 2 30,0-1 15,0-3 27,6-1 5,-3-5-7,-1 0 6,1-1 3,-3-2-14,0 0-13,0 0-12,0 0 6,0 0-13,0-2-12,0-2-3,0-1-13,-2 3-28,1-1-17,1 0-91</inkml:trace>
  <inkml:trace contextRef="#ctx0" brushRef="#br0" timeOffset="404044.667">7891 9570 1080,'0'0'77,"0"0"-34,0 0 55,0 0-79,0 0 22,0 91 6,-8-51-34,-1-9-5,3-8-4,3-9-4,3-6 0,0-6-6,0-2-24,0-2 13,3-18 5,5-11-23,-3-4 0,2-5 35,-4 6 4,4 4 3,-2 8 37,-1 11 1,2 7 10,7 4-13,9 7-37,7 17-1,5 7 7,1 5-2,-8-2 0,-5-4 4,-3-6-7,-1-7-4,-3-5 4,-3-10-3,1-2 6,0-1 1,0-20 19,-1-9 4,-5-6-17,-5-4 10,-2-1 1,0-1-10,-11 1-11,-5 2 4,3 7-9,5 8 1,8 9-2,0 9-15,17 6-109,14 0-157,6 0-297</inkml:trace>
  <inkml:trace contextRef="#ctx0" brushRef="#br0" timeOffset="404868.9676">8502 4616 1068,'0'0'47,"0"0"57,0 0 18,2-83-60,-14 73-1,-6 4-34,-6 6-27,-7 0-3,-7 12-2,-2 12 3,9 2 1,11 1-2,16 0-5,4 2-3,34-3 11,13 2 14,6-5 28,1 1 21,-9-7-3,-15-4-19,-15-2-25,-11-5-11,-4 3-5,-6-3-1,-28 0 1,-11-4 14,-15-2-2,0-3-12,5-14-15,12-1-38,13-2-57,20 0-83,10 3-299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2-28T09:59:10.6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18915 7790 414,'0'0'159,"0"0"-65,0 0 16,0 0-16,0 0 5,0 0-8,106 0-38,-39 5 53,14-4-35,5 2-4,3 1-26,2 0-2,-1-1-6,-9 0 1,-7 1-14,-11 0-3,-11 2-2,-15-2-4,-11-2-5,-11 1-3,-11 0 0,-4-3-3,0 0-1,0 0-2,-19 0 3,-8 1 6,-15 0-6,-12 1 3,-8-1-3,-10 1-2,-2 1 1,2-2 1,8 2 0,13 1 0,20-3 3,14 1 0,16-2-2,1 0 6,22 0 8,25 0 8,21 0-4,16 0-7,-1-3 4,-8-1 5,-10 1-2,-14 2-5,-9-1-6,-12 1 7,-15 1-10,-8 0 0,-5 0-5,-2 0-2,0 0-2,0 0 2,0 0-4,0 0 6,-2 0 0,0 0 1,1 0-1,1 0 2,0 0-2,0 0 3,0 0-3,0 0-3,0 0 2,0 0 0,0 0 1,0 0-1,0 0 0,-1 0-2,1 0 2,0 0 1,0 0-2,0 0 2,0 0 0,0 0 1,0 0 0,0 0 0,0 0-1,0 0 1,0 0-1,0 0 0,0 0 2,0 0-2,0 0 0,0 0 0,0 0-8,0 0-12,0 0-19,0 0-34,6 0-54,7 0-50,8-5-160</inkml:trace>
  <inkml:trace contextRef="#ctx0" brushRef="#br0" timeOffset="3464.704">13377 8540 94,'0'0'153,"0"0"-64,0 0 14,0 0-13,0 0-27,0 0 1,63 0-16,-43 0-7,7 0 2,9 0-4,15 0-6,9 0 22,9-3-12,5-3-10,6 3 15,2-4-1,-1 0-6,-2 4 1,-12-4 11,-7 3-22,-4 1 0,-8 1-18,-6 1-8,-8-1 0,-7 0 1,-7 2-4,-4 0 1,-7 0-1,-2 0-1,-6 0 0,-1 0 5,0 0-6,0 0 0,0 0-10,0 0 10,-3 0 1,-8 0 2,-4 0-2,0 0 2,0 0-2,2 0 0,6 2-1,6 0-1,1-2 0,0 0 2,0 0-1,5 0 12,11 0 5,10 0-4,6 0-4,2 0 0,2 0-5,-2 0 1,-2-4-1,-4 3 2,-9-2-4,-9 3 3,-5 0-5,-5 0-1,0 0 0,0 0-12,-13 0 4,-14 0 9,-10 4 0,-9 3-7,-11 0 6,-6 3 0,-8 0 1,-7 0-2,-4 3 4,3-3 0,12 1-2,15-3 0,23-3 3,19-4-3,10-1 1,3 0-1,24 0 20,6 0-10,7-6-3,0 1 7,-4-1 1,-12 2-2,-3 0-5,-7 4-8,-5-1 3,-4 1-1,-3 0 0,-2-2 2,0 2-3,0-1 1,0-1 0,0 2 2,0 0-4,0 0 4,0 0 3,0 0-7,0 0-2,0 0 2,0 0 2,0 0-2,0 0-7,0 0 0,0 0 1,0 0-2,0 0 4,0 0-1,0 0-2,0 0 7,0 0-2,0 0 3,0 0-3,0 0 2,0 0-4,0 0-5,0 0 7,0 0-1,0 0-1,0 0 0,0 0-11,0 0 6,0 0-6,0 0-8,0 0-32,0 0-76,0 6-95,0 5-164</inkml:trace>
  <inkml:trace contextRef="#ctx0" brushRef="#br0" timeOffset="13699.7292">11292 9512 563,'0'0'139,"0"0"-47,129-26 10,-68 21 15,5 0-5,0 3-15,-1 2 24,4 0-61,-4 0-16,-6 0 1,-10 0-16,-13 0 12,-9 0-16,-11 0-4,-5 0-5,-7 0-11,-2 0 5,-2 0-4,0 0 0,0 0 1,0 0-4,0 0-1,0 0 1,0 0-2,0 0 3,0 0-3,0 0-1,0 0 0,0 0-3,0 0-4,0 0-3,0 0-6,0 0-3,0 0-1,0 0-10,0 0-9,0 0-15,0 0-8,0 0-35,0 0-50,0 0-32,0 0-123,0 0-21</inkml:trace>
  <inkml:trace contextRef="#ctx0" brushRef="#br0" timeOffset="17755.6858">1941 10089 820,'0'0'85,"0"0"-80,0 0 51,126-3 22,-66-1 9,12-1 2,11 3-45,-2 2-19,-5 0-19,-15 0-3,-19 0 0,-15 0-1,-16 0-2,-6 0-35,-2 0-40,-3 0-37,0 0-43,5-6-128,4-6-231</inkml:trace>
  <inkml:trace contextRef="#ctx0" brushRef="#br0" timeOffset="22323.0632">9517 10977 201,'0'0'190,"0"0"-108,0 0-14,0 0-26,0 0 16,0 0 55,87-5-29,-64 5-9,-2 0-16,3 0-12,-4 0-26,-1 0-8,-3 0-5,-9 0-5,-5 0-1,-2 3-2,-14 0 0,-23 1 0,-14 3 8,-11-1-6,-3 0-4,4 2-4,6 0 2,12-2 0,13 0 4,15-3 0,11-2 2,4-1 17,0 0 38,15 0 35,7 0-49,6-1-20,2-2-6,0 2-7,-2 0-3,-2 1-5,-7 0-2,-1 0 0,-9 0-5,-4 0-8,-5 0-14,0 0-13,0 0-2,-3 0 22,-11 0 20,-4 0 2,2 0 0,-2 0-1,3 0-1,2 0 1,2 0 1,6 0-2,1 0 0,1 0 0,3 0-1,0 0 0,0 0 1,0 0 0,0 0 0,0 0-3,0 0 2,0 0-4,0 0-12,0 0-5,0 1 6,0-1 9,0 0 7,0 1 1,0-1-1,0 0 0,0 0 0,0 0 0,0 0-2,0 0 2,0 0 0,0 0-6,0 0-2,0 0 1,0 0-1,0 0 1,0 0 4,0 0-1,0 0 0,0 0-8,0 0 4,0 0-1,0 0 7,0 0 1,0 0 1,0 0 0,0 0 0,0 0 0,0 0 0,0 0-1,0 0-1,3 0-1,-2 0 1,-1 0 2,2 0-3,-2 0 2,0 0-2,1 0 2,-1 0-1,1 0 2,3 0-1,-1 0-25,2 0-8,1 0-15,0 0 2,2-1-5,0 0 1,-2-1 22,0 0 17,-2 2-2,-1-1-6,-1 1-8,2-1-15,1-2-10,-1 3-29,2 0-7,3-1-36,-3 1 61,6 0 5,0 0-21,-2 0 16</inkml:trace>
  <inkml:trace contextRef="#ctx0" brushRef="#br0" timeOffset="22571.7544">10668 11085 85,'0'0'0</inkml:trace>
  <inkml:trace contextRef="#ctx0" brushRef="#br0" timeOffset="24082.2448">7248 11743 131,'0'0'54,"0"0"-10,0 0-21,0 0-23,0 0-29,0 0-35</inkml:trace>
  <inkml:trace contextRef="#ctx0" brushRef="#br0" timeOffset="29015.8483">8165 14157 555,'0'0'130,"0"0"-51,0 0 26,0 0-13,0 0-2,0 0-10,0 0-36,33-18-17,-9 11 7,9 0-1,11-1-11,10 0-2,7 2-4,3-1-2,-1 2 7,-5 0 7,-10 0-2,-10 0 0,-12 3-4,-8-2-11,-6 1-2,-5 0-1,-5 1 1,-2 2 0,0 0-5,0 0 3,0 0 1,0 0-5,0 0-1,0 0 4,0 0 1,0 0 0,0 0-6,0 0 6,0 0-6,0 0 8,0 0-4,0 0-4,0 0-2,0 9-3,0 11 4,1 7 3,1 5-1,-1 2 3,2 6-4,-1 1 4,-1-2 2,1-1-3,-1-5 4,0-4 0,1-2-4,1-1 9,-1-4-5,2-1-2,-1-2-1,0-1-3,0-1-1,-2 1 1,-1-3-2,0 2 0,0-1 1,0 1 0,2 3-1,0 2 1,1-2-1,0 4 1,1-1 0,2-1-1,-2 1 1,-1 0 1,2 2-1,-2 2 0,2-1 0,-1 0-1,-1-1 0,-1-2 2,-2-5 0,0 1-2,0-7 0,0-2 1,0-6 0,0-2 0,0-1-1,0-1 2,0 0-1,0 0 3,0 0-3,0 2 0,0-2-1,0 0 0,0 0-1,0 0 1,0 0-2,0 0 0,0 0-7,0 0-2,16-7 10,6-3 1,14-2 3,9 2 3,7 5-1,-1 1 1,-3 2 6,-4 2 0,-2 0-6,-6 0-2,-1 0-3,-7 4 6,-10-1-6,-7 0-1,-2-3 1,-9 0 0,3 0-1,-3 0 0,0 0 0,2 0 4,-1 0-3,1 0-1,0 0 0,0 0 0,0-3-1,-2-4 0,0-4 0,0-3-7,0-2 5,0-4 3,0-3 1,-2-5-1,-2-3 0,1-5-2,-2-3 2,0-9 0,1-8 0,-2-5-2,0-4 1,-1-5-1,-6-5 2,6-3 0,-3 4 0,-3 8 0,7 10-1,-2 9 1,2 9 0,0 7 0,2 10-1,-1 5 1,2 7-4,0 1-1,2 2 0,-1 1 0,1 0-6,1 3 5,0-2 2,0 1 1,-2 0 2,2 1 1,0 1 0,0 1 0,-1-2 0,1 2 0,-2-3 0,1-2-6,-1-1-9,1-5 6,1-3-2,0-2-5,0 3 8,0 0 2,6 2-4,12 4 1,10 2 8,11 3-3,5-1 2,4 1 2,-3-1 0,0 1-4,-3 0 8,-4-3-7,1-1 7,-6 0-8,-3-4 2,-5 3-1,-1-1 2,-2 1 1,-2 0-2,-8 2-6,-5 0-21,-6 5-18,-1 0-36,0 0-122,0 0-84,-10 0-295</inkml:trace>
  <inkml:trace contextRef="#ctx0" brushRef="#br0" timeOffset="37540.2862">8177 15552 381,'0'0'53,"0"0"22,0 0 1,0 0 1,0 0 25,0 0-16,0 0-20,42 1 2,-17-1 6,10 0 5,12 0 11,10 0-28,15-3 3,6-4-15,8-2-14,2 3-8,3-3-12,-2-1 34,-5 1-23,-7 0-22,-13 2-3,-16 1-1,-12 3 0,-11-2 1,-10 5-2,-5-2 1,-6 1-1,-4 1-1,0-2-9,0-2-5,-6-6-14,-8-4-19,-5-1 30,-2-2-7,4 1 1,-2 1-4,4 2 27,2 3 1,2 1 1,3 5 0,5 2 2,1 0 1,2 2 8,0 0-1,3 0-6,18 0 5,9 7 13,17 3 5,4-3-4,6 1 4,-1-5-1,-2 3-9,-9-2-7,-4 0-5,-12-4 2,-13 3 5,-8-3-12,-8 0-1,0 2 0,-3 5 1,-16 5 11,-7 3-3,-8 1-2,-1 4-5,1 0-1,0 0-2,3-2-6,-2-1-50,-5-2-62,-2-1-100,-9-3-64,-6-1-205</inkml:trace>
  <inkml:trace contextRef="#ctx0" brushRef="#br0" timeOffset="37944.3736">8307 15358 758,'0'0'113,"0"0"-21,0 0 27,0 0-61,0 0 17,0 0 0,-112 74-52,75-51-15,-1 0 18,0-1-9,3-6-2,4-2-3,4-5 4,14-3 16,7-6-5,4 0 6,2 0 10,0 3-3,3 1-23,15 3-4,6 8 18,6 4-6,1 3-13,2 3-2,-3 4-8,-2 0-2,5 0-3,1-2-36,-1-6-93,5-1-38,0-8-136,-2-6-364</inkml:trace>
  <inkml:trace contextRef="#ctx0" brushRef="#br0" timeOffset="48335.2894">4958 12568 608,'0'0'76,"102"5"23,-35-4 18,7-1-16,-4 0-26,-5 0-37,-10 0-38,-8 0-3,-11-3-74,-12-1-131,-6-4-247</inkml:trace>
  <inkml:trace contextRef="#ctx0" brushRef="#br0" timeOffset="49074.6078">9668 8702 325,'141'-41'15,"1"-8"13,-11-9 50,-27-7-9,-20-5-69,-26-8-16,-25-6-91,-12-5-16,-14-1 27,-7 1-71</inkml:trace>
  <inkml:trace contextRef="#ctx0" brushRef="#br0" timeOffset="54842.5149">4421 11107 443,'0'0'630,"0"0"-591,102-24-15,-50 17 107,5 2-35,-2 2-26,-7 3-35,-10 0-17,-15 0-11,-8 0-5,-12 0-2,-3 0-14,-5 5-43,-25 5 31,-12-3 15,-11 3-3,-7-3-5,2 3 9,7-5 10,6 0 3,7-3 2,17 0-2,6-2 16,11 0 25,4 0 12,0 0-5,16 0-4,18 0-18,10 0-5,6 0-3,-2 0 0,-6 0-16,-8 0-3,-9 0-2,-10 0-1,-10 0-32,-5 0-56,0 0-46,-20 3-68,-8 2 96,-8 0 10,-1 2-35,4-7 20,5 2 46,8-2 66,6 0 11,3 0 28,8 0 29,3 0-17,0 0-1,18 0-50,9-9-117,4-4-417</inkml:trace>
  <inkml:trace contextRef="#ctx0" brushRef="#br0" timeOffset="57931.4116">8356 14122 635,'0'0'122,"0"0"-28,0 0 13,0 0-35,0 0 24,91 0-22,-52-2-16,4-3-9,6-2-8,0-1-10,-2 1-6,-10-2-9,-8 4-4,-10 2-6,-12 1-4,-4 2-1,-3 0 0,0 0 1,0 0-2,0 0 0,0 0 6,0 0 0,-1 0 9,-4 0-7,1 0-1,-1 9-2,1-1 4,-1 4 1,0 0 3,2 0-6,0 4-1,-2 1-1,0 3-2,1 2 2,-1 5 3,4-1 1,-2 5-4,3 1 6,0 4-3,0 1 3,0 0-4,0 4-4,6-3 8,-2-2-5,-1 3 2,2-3-7,-5-2 4,5-1-3,-2-3 3,-2-4-1,5-1-2,-2-4 5,-1-4-6,1 0 2,0-4-1,-4 0-1,0 1 0,0-5 0,0 3-1,0-2 1,0 0-1,-2 0-2,0 0 1,1 1-1,1-5 2,0 0-1,-1 1 1,1-4 0,0 1-1,0-1-2,0 0 0,0-1 3,0 2 0,0-2-2,0 2 2,0 1 2,4-1-2,1-2-4,2 3 4,4-3 0,4 0 1,7-2 2,9 0 7,8 0-6,3-2-1,-3-2 0,-4 3 2,-3 1 3,-4 0-5,-1 0-1,-3 0 0,-3 1-1,0 5 0,-2 0-1,-4-1 1,-2-1-1,-1-2 2,-4-1-1,-1-1-1,-4 0 1,-2 0 1,-1 0 0,0 0 0,0 0-2,0-1-1,0-8 1,2-2 1,-2-4-1,5 2 1,-2-3 0,-1-4-1,2-3 2,-3-5-1,1-7-1,-1-4 1,1-9 0,-2-14-1,4-5 0,-1-7 0,-2 3 0,-1 2-1,0 9 2,-1 5-1,-9 4 1,-1 7 0,3 5 0,0 4 0,2 9 0,1 1-1,2 8 0,2 0 0,-1 4 0,2 0-2,0 2-1,0 4 1,0 1 0,0 2-1,2 0-1,2 1 3,1-1-2,1-1 1,4 1 2,0 0-1,-2-1 0,-1 3-1,-4-3 2,0 3 0,0-4-1,-1 0-1,-2-1 1,0-1-3,0-2-4,0-1 3,0 0 3,1 0 2,-1-1 0,0 5-1,0-1 1,0 3 1,0 0-1,0-2 0,2 1-1,-1-2 1,2 2 0,4-1-1,4 3-4,6 1-3,13 3 4,8 0 3,7 0-1,6 0 1,0 11 0,-2 0 0,0-1 2,-1-1 1,-1-6-2,3-3 1,0 0-1,-3 0 1,-3-12-1,-5 0 0,-7-1 0,-9 1 2,-8 3-1,-7 1 0,-4 4-1,-2 1 4,-2 3-4,0 0-3,0 0-2,0 0-1,0 3 3,0 14 3,-6 9 0,1 8 1,0 10 2,-3 7 4,3-1-6,1 2-1,1 2 1,3 1-1,0 2 0,0 6 3,0-3 6,0-1-6,0-2 3,1-6 5,2-6-8,2-3-1,-2-5-2,1-5 1,2-8 1,-1-5 0,-2-4-2,1-5 2,-2-3-1,-1-3 0,-1-1 3,0-1-4,0-2 0,0 1-3,0-1 3,0 0 0,0 0-1,0 1 1,0 2 0,0 0 0,0-3 0,0 3 0,0-2 0,0 2 1,0-1-1,0 3 3,0 0-6,2 2 3,-2-2 0,0 4 0,6 1 4,-1-1-3,0 1 0,0-2 2,-3-1-2,1-4-1,-3-1 1,0-1 0,2 1 0,-2-1-1,0 3 1,0 3-1,0-1 0,0-1 0,0 3 0,0-2 0,0-2 0,0-2 0,0-2 0,0 2 0,5-2 2,-4 0-1,1 0-1,5 0 1,6 0-1,12 0 7,15-4-2,16-4 2,5-2-6,2 0-1,4 1-2,3 0 0,2 1-22,-4-3-94,-9 0-214,-13-3-685</inkml:trace>
  <inkml:trace contextRef="#ctx0" brushRef="#br0" timeOffset="62947.1817">4535 12642 709,'0'0'199,"0"0"-125,0 0 4,0 0 19,0 0-9,91-55-8,-38 49-18,11 6-19,11 0-2,7 0 0,3 0 11,-4 3-20,-8 3-3,-12-3-13,-15 4-9,-13-3-5,-11-1 0,-12-2-1,0 0 1,-10-1-1,0 0 0,0 0-1,0 0-2,-12 0 2,-6 0 2,-12 0 3,-13 0-2,-8 0-2,-6 3 3,-1 3-4,6 1-3,12 0 3,16-5 1,12 1-1,10-1 1,2-2-1,0 1-3,17-1 3,11 2 5,10-1-1,3 1-1,0-2 3,-8 0-6,1 0-1,-4 0-12,-7 0-48,-3 0-51,-8 0-43,-5 0-113,-4 2-162,-3 0-117</inkml:trace>
  <inkml:trace contextRef="#ctx0" brushRef="#br0" timeOffset="64964.9955">8282 15539 356,'0'0'60,"0"0"-33,0 0 32,0 0-26,0 0 9,0 0 9,-2 1-2,2-1 13,0 0 21,2 0-8,14 0 3,5 0-8,3 0-8,10 0-2,9 2 1,14-2-14,13 0-12,13 0-3,10 0 0,-2 0-15,-8-2-8,-12-1 0,-18 0 7,-14 2-14,-13 1-2,-11 0 2,-9 0-4,-6 0 0,0 0-17,-5 0-22,-18 0 24,-8 0 13,-9 0-13,-5 0 8,-7 0 7,-2 0 0,-2 0 3,-4 0-1,-1 4 4,4 2 3,5 1 6,13-4 4,17 0-2,10-3 5,12 0-2,6 0 2,28 0-7,14 0 8,16 0-13,9 0-2,2 0-2,-1 0 1,-5 0-1,-11-4-4,-16 2-1,-17-3-2,-12 5-2,-13 0-35,0-2-35,-20-1-110,-16 0 52,-7 0 26,-5 2-5,0-3-57,3 4 57,2 0 39,1 0 73,5 0 20,7 1 37,12 2-5,12 0-22,6-3-16,6 0-12,18 0 55,4 0-42,5-3-8,3-1-3,2 1 3,8-1 0,3-2-7,6 2-8,-4-1-36,-11 0 26,-8 3 10,-10-1-11,-6 1-15,-4-1-7,-7-2 11,1 2 23,-5-1 7,-1-1-2,0-2 4,0 0 11,-7-1 30,-1-1 0,-4 1 41,0 2 1,3 2-1,1 2-10,3-2-12,2 4-9,3 0-10,0 0-10,0 0-6,0 6 4,12 6 37,6 4-28,1 0-17,2-3-3,0-2-8,0-3-4,1 1-2,-1-5-2,1-1-4,-5-2 1,-7-1-1,-6 0 0,-4 0-1,0 1-1,-26 2-16,-11 3 16,-17 4 2,-4 3-8,-2 1-35,-4 2-1,-2-3 5,7 4 3,5-3-67,15-3-156,13-6-351</inkml:trace>
  <inkml:trace contextRef="#ctx0" brushRef="#br0" timeOffset="80902.244">5276 14965 768,'82'-10'18,"20"0"-13,5-2-1,0-5-2,-2 0 7,-16 4 12,-19 9-6,-16 4-15,-22 0-13,-12 4-70,-14 6-15,-6-1 23,-3 2 43,-18-2-18,-7-1-2,-6 0-6,-6-4-16,-2 1 15,-2-3 35,-2 1-1,0 0 25,0 0 24,4-2 61,7 3 10,12-3 17,12 1-50,11-2-15,0 0 9,26 0-18,11-2-31,2 0-3,1-1-4,-7 3-4,-5-1 1,-4 1-19,-7 0-14,-4 0-14,-4 0 19,-2 0 9,-4 0 8,3 0-46,-1 0 3,-1 0-21,2 0 15,0 0 7,-2 0-14,-1-2-65</inkml:trace>
  <inkml:trace contextRef="#ctx0" brushRef="#br0" timeOffset="82358.7751">18623 17850 975,'0'0'131,"104"0"-118,-32-6 37,2 1-7,5-2 25,-4-1 8,-12 6-59,-22 2-17,-18 0-51,-15 0-95,-8 0-24,-13 0-122,-16-6 41,-13 0-80,-4-10 331,2-1 177,8-3 88,6 0 8,11 3-19,9 5-37,7 5-70,3 5-13,0 2-54,0 5-54,6 17-22,6 12 9,2 6-8,0 6-5,7 3-18,4 1-93,8 0-109,10-10-143,9-11-485</inkml:trace>
  <inkml:trace contextRef="#ctx0" brushRef="#br0" timeOffset="82634.7177">21598 17852 836,'0'0'111,"0"0"3,0 0 28,0 0-13,130-11-34,-45 6-14,14 1-48,3 2-33,-11 2-6,-22 0-106,-24 0-153,-21 2-325</inkml:trace>
  <inkml:trace contextRef="#ctx0" brushRef="#br0" timeOffset="85642.2477">19940 16587 448,'0'0'67,"0"0"-12,0 0 33,0 0-1,0 0 4,0 0-16,67-52-32,-48 48-12,4 0 2,3 0 8,0 1 11,-1 1-8,8 1-21,0 1-7,3 0-6,1 0-1,2 0-5,-1 3 10,0 5-2,-8-1 1,-1 0-3,-9 0-3,-2 1 5,1 3 2,-5-1-1,7 0-4,1 3-1,0 1 0,4 2-3,0 1 1,-2 1 0,-6 3-4,-3-1 3,-4 0-2,-1 0 0,-6-1 1,1 1 3,-4 0 1,-1 2-3,0 2 7,0 1 0,0-2-5,-10 1 4,-2 2-4,-2-3-3,-4 2 3,-2-4 8,-3-3-8,-4-2-5,-1-4 4,1-1-5,1-6 2,2-2-1,4-1 2,4-1-2,2-1-2,4 0 2,1 0-1,1 0-1,-2 0 0,0 0-1,-1-1 0,2-6-4,3 1-4,3-2 2,3-1 2,0-2 1,3 2-4,11-3 8,-2 3 0,1 1 0,-5 2-2,1 2 2,-3-1 0,-3 3 2,-2-1 3,-1 3-4,0 0 2,0 0-2,0-4-1,2 1 6,-2 0-4,2 3 7,-2-4 0,0 4 3,0 0-4,0 0-8,0 4-9,0 9 8,-5 8 1,-3 2 7,1 2 4,-1-2-4,-2 3 5,4-1-5,0-1 17,6-2 4,0-6-20,7 1-2,31-5-6,20-1 0,19-5-9,5 1-99,-4-6-130,-17 1-255</inkml:trace>
  <inkml:trace contextRef="#ctx0" brushRef="#br0" timeOffset="86895.4174">18571 18598 989,'0'0'148,"0"0"-115,0 0 38,0 0 8,0 0 30,0 0-10,0 0-68,101-12-19,-46 8-1,15 1-10,12 3-1,14 0-5,13 0-108,7 0-168,6 0-294</inkml:trace>
  <inkml:trace contextRef="#ctx0" brushRef="#br0" timeOffset="87275.7565">21885 18565 871,'0'0'173,"103"-20"-90,-39 12-39,8 4 15,1 2 61,-3 0-31,-9 2-50,-12-2-37,-15 2-2,-13-1-69,-15-3-73,-6-4-100,-24-7-337</inkml:trace>
  <inkml:trace contextRef="#ctx0" brushRef="#br0" timeOffset="87446.2733">21932 18383 1391,'0'0'147,"0"0"-146,0 0 2,0 0-3,0 0 23,90 101 32,-82-59-37,-8 4-18,0 0-56,-5-1-81,-9-7-152,-1-12-270</inkml:trace>
  <inkml:trace contextRef="#ctx0" brushRef="#br0" timeOffset="88792.4822">19862 17688 596,'0'0'167,"0"0"-135,0 0-15,0 0 8,0 0 76,0 0-15,34 59-35,-13-37-3,2 3-18,4-3-2,1 1-4,3-1 3,4-5-6,2-3-7,2-1 0,6-7 0,4-2 5,0-4 1,2 0 0,-5 0 0,-4-4 5,-3-5-7,-3-2 2,-4 0-8,1-4-1,-2-1 1,3-3-5,3-1-5,3-4 2,3 2-2,-4-2-2,-5 2 0,-6 2 3,-7 1-3,-9 5 6,-7-3-6,-4 3 1,-1 0-1,0 1 2,0 1-2,-4 2-1,-7 0-1,0 3 0,-3 0-4,0 2 6,1 2-3,-2-1 3,2 4-11,-1 0 5,-2 0 5,-1 0-3,-1 0 3,0 2-5,-1 5 5,-2-4 1,2 4 0,1-2 0,6-3 0,2 2 0,4-2 0,4-1 0,-1 1 0,1-2 0,2 1-1,0-1 1,0 0 0,0 0 0,0 0 0,0 0 1,4 0-2,12 0 2,8 0-1,4-3 0,1-1 0,-4-4 2,-4 6-1,-5-5 2,-1 2 4,-3-2-2,0 2-2,-6 0 5,-2 0 9,-1 2-6,-3 1-2,0 2-5,0 0 7,0 0-8,0 0-3,2 7-2,5 16 2,5 14 5,3 7 13,2 3-9,1-1-1,1-6-6,2-2 2,0-5-4,0-3-28,-2-5-127,-9-5-186,-4-8-477</inkml:trace>
  <inkml:trace contextRef="#ctx0" brushRef="#br0" timeOffset="96364.53">19237 11081 608,'0'0'201,"0"0"-172,0 0 12,0 0 41,0 0-2,0 0 2,0 0-42,8-5-8,-8 5 5,0 0-6,0 0-5,0 0-18,0 0-8,0 0 1,0 0 1,0 0-1,0 0 3,0 0-3,0 0 0,0 0-1,0 0-3,0 0-16,0 0-67,0 0-26,4 0-55,3 0-142</inkml:trace>
  <inkml:trace contextRef="#ctx0" brushRef="#br0" timeOffset="115881.1469">21446 18141 254,'0'0'319,"0"0"-319,0 0-38,0 0-80,0 0 118,0 0 12,0 0-12,0 0-20,-33-5-204</inkml:trace>
  <inkml:trace contextRef="#ctx0" brushRef="#br0" timeOffset="116252.2795">18257 18710 1085,'0'0'0,"0"0"-422</inkml:trace>
  <inkml:trace contextRef="#ctx0" brushRef="#br0" timeOffset="116583.8126">20671 18537 954,'0'0'162,"0"0"-162,0 0-45,0 0-220,0 0-10,0 0 265,35-39 10,-40 43 49,-1 5-49,0-1-98,1-1-229</inkml:trace>
  <inkml:trace contextRef="#ctx0" brushRef="#br0" timeOffset="122489.4906">4737 12497 417,'0'0'208,"0"0"-203,0 0 30,0 0 37,0 0 30,0 0-15,93-8-4,-23 10 3,8-1-11,4 2 9,3-1-20,-12-1-19,-6-1-8,-13 0-27,-10 0-1,-9 0-5,-15 0 0,-9 0-2,-6 0 0,-5 0 3,-13 0 6,-25 0-11,-19 0-1,-18 0-3,-11 6 4,0 6-12,3 2 0,6 1 6,11 2-1,10-3 7,15-2 2,16-4 0,16-3-2,9-5 4,4 0 10,32-1 7,19-15 8,16-4-9,9 1-7,1 0 2,-4 5-11,-8 3-3,-8 4-1,-13 2-1,-21 5-3,-11 0-15,-13 0-29,-3 0-28,-6 11-33,-19 4 33,-8-1 24,-6-1-35,0-2 39,-1-4 6,4-1 20,4-2-2,9 0 18,8-4 3,9 0 6,6 0-6,0 0 3,0 0-35,0 0-50,12 0-29,4 0-7,-1 0-62,3 0-76</inkml:trace>
  <inkml:trace contextRef="#ctx0" brushRef="#br0" timeOffset="128909.8558">4489 10979 26,'0'0'92,"0"0"0,0 0 24,0 0-32,100-2-12,-61-6 7,1 0-3,1 2-2,-8-2-8,-6 3-22,-11 2-6,-5 0-4,-4 3-14,-7 0-7,0 0-9,0 0-3,-22 2 10,-17 7-4,-12 5-4,-7 0-3,0 3-5,0-3 4,5 2-8,6-2 9,8-3 0,12-2 0,11-5 4,14-3 0,2-1 8,18 0-1,18 0 7,9-8-8,4-3-3,3 2-6,-7 3-1,-2 0-25,-7 3-38,0 3-64,-5 0-60,-4 0 6,-5 0-109</inkml:trace>
  <inkml:trace contextRef="#ctx0" brushRef="#br0" timeOffset="130457.7667">11244 11889 486,'0'0'59,"0"0"52,144 0 17,-73 0-24,0 0-22,-6 0-22,-3-3-29,-10 0-2,-6 0-3,-10 2-11,-10-2-13,-10 3 2,-10 0-2,-2 0-2,-4 0 0,0 0-1,-13 0-22,-17 0 12,-13 4-8,-8 3 0,-2 2 9,3-1 7,1-1 1,9 0-6,7-2 8,15 0 0,14-3 1,4-2-2,25 0-13,26 0-34,26-9-98,13-8-170</inkml:trace>
  <inkml:trace contextRef="#ctx0" brushRef="#br0" timeOffset="137015.1554">10787 15679 433,'0'0'7,"111"-6"-2,-49 2 3,1-2 44,-2 1 25,3 1 10,2 0-16,7 3-38,9 0 33,4-1-7,1 2-19,-1 0-19,-2-1-17,6 1-4,-1-3 1,2 1 5,-4-1 2,-5-1 7,-3 1 14,1 1-12,-2-1 2,-4 1-1,0 2-6,-2 0 5,-3 0 0,-9-3-13,-8 3 5,-7 0 1,-2-2-7,-1 2-3,0-2-2,2 2 2,0 0 1,-1 0 0,-4 0 2,-5 0-2,-7 0 0,-2 0-1,-8 0 0,-4 0 0,-6 0 1,-5 0 0,-2 0-1,0 0 1,0 0-1,0 0 0,0 0-13,-8 0-35,-14 0 17,-12 4-29,-21 4-80,-19-2-67,-21 6-84</inkml:trace>
  <inkml:trace contextRef="#ctx0" brushRef="#br0" timeOffset="138141.5489">5124 16392 695,'0'0'196,"0"0"-138,82-6 10,-36 3 31,11-2-15,11 2 7,-3-5-29,5 2-30,0 3-3,-2 3 15,-7 0-10,-14 0-19,-14 0-10,-14 0 1,-10 0 0,-3 0-3,-6 0 0,0 0 1,0 0-4,-2 3-5,-10-1 5,-6 4 7,-4 0 5,1 1-6,-1-2-3,5-1 1,6-1-3,6 0-1,4-3 0,1 0-6,0 0-15,0 0-8,19 0-13,15 0-37,11-2-143,6-7-242</inkml:trace>
  <inkml:trace contextRef="#ctx0" brushRef="#br0" timeOffset="139046.6947">11080 16320 599,'0'0'130,"0"0"-95,112 0 102,-54 0-61,14 0-11,8 0-11,6 2 27,1-2-60,-2 0 22,0 0 7,2 0-21,-2 0 0,-5-5-20,-7 0 19,-10 1-10,-13-1-10,-15 2 1,-11 1-5,-15 1 2,-9-3-6,-16-3-14,-27 2-75,-16 3-76,-16 2-85,-7 0-313</inkml:trace>
  <inkml:trace contextRef="#ctx0" brushRef="#br0" timeOffset="140246.9124">2536 17123 277,'0'0'73,"0"0"-16,0 0 19,0 0 1,0 0-9,0 0-1,-11 6-24,11-2 11,8 3 5,20-4 14,11 3 0,16-3-6,14-3-5,10 0-12,9 0 3,1 0 1,4-3-7,1-4-9,-5-9 5,-2 2-3,-14-3-12,-16 8 2,-23 2-19,-20 5-8,-10 2-3,-4 0-3,0 0 0,0 0-5,0 0-14,0 0 3,-12 0 19,-5 5 1,-3 6 3,-6-1-4,-1 0 0,-3 3 2,-1 3-4,-3-1 0,6 1 0,1-3 2,7-1-2,4-6 2,7-2 0,6 0 3,3-4-3,0 0-6,0 0 3,3 0-4,15 0-1,6 0-13,7-8-44,5-1-95,1-5-100,2 0-228</inkml:trace>
  <inkml:trace contextRef="#ctx0" brushRef="#br0" timeOffset="151887.1906">3410 17959 460,'0'0'132,"0"0"-71,0 0 31,0 0-1,0 0 30,0 0-23,115 3-30,-73 0-41,5-3 21,3 0-27,5 0 7,0 0-7,6 0-9,3 0 2,0 0-1,-2 0 0,-12 0-7,-11-3-4,-16 1 1,-10 2-3,-7 0-5,-6 0-25,0 0-23,0 0 6,-12 0 41,-13 0-1,-8 2 4,-7 1 3,-1 2 0,4-1 0,3 1 3,5-3-3,13 1 5,4-1 5,12-2 3,0 0 15,3 0 13,25 0 5,7 0-37,3 0-2,1 0-5,0-2-2,4-2-27,3 1-87,8 0-82,4-6-330</inkml:trace>
  <inkml:trace contextRef="#ctx0" brushRef="#br0" timeOffset="155824.8052">20182 17872 39,'0'0'45,"0"0"-5,0 0 11,0 0-10,0 0-7,0 0-15,0 0 0,-4 3 14,4-3-1,0 0-2,0 0-9,0 0-1,0 0-2,0 0-6,0 0-6,0 0-6,-1 0-6,-1 0-16,-2 0-20,-2 0-10,-3-2-18,-3-6-43,2-2-11</inkml:trace>
  <inkml:trace contextRef="#ctx0" brushRef="#br0" timeOffset="155898.8368">20056 17797 66,'0'0'75,"0"0"-73,0 0-2,0 0-93</inkml:trace>
  <inkml:trace contextRef="#ctx0" brushRef="#br0" timeOffset="155999.5239">20056 17797 5,'-69'-11'0</inkml:trace>
  <inkml:trace contextRef="#ctx0" brushRef="#br0" timeOffset="156108.3739">19955 17795 139,'0'0'4,"0"0"-4,0 0-100</inkml:trace>
  <inkml:trace contextRef="#ctx0" brushRef="#br0" timeOffset="156961.6175">19955 17795 87,'-67'4'93,"66"-4"-15,1 0-25,0 0 1,0 1 7,0 1-4,0 1-2,0 2-14,6-4-3,4 3 12,-1 0 4,2 1-18,0 0 3,2-1-1,1 2-4,2 1-1,0 0 2,4 1-11,-1 1-3,7-1-10,-1 1-5,0-2-2,-1-2 8,-3-2-5,3 0 3,0-2-3,-1 1 0,0-2-5,1 0 5,-2 0-6,2 0 1,1 0-1,1 0-1,2 0-2,-1-3 2,-2-3 2,-1-1 2,3 1-2,0-2-2,3 3 2,1 1-1,0-2-1,-2 1 1,-8 2 1,0-2-2,-9 4 0,-2-2 0,-4 1 2,-5 2-2,1-4 3,-2 3-3,0-3 0,1-1 0,1-1-1,1 2 0,0 0 1,-2 0-1,4 2-2,-4-5-2,1 4-4,-2 2-3,1-3-11,-1 3 12,0 0-4,0 1 2,0-2 2,2 2 0,-2-1-1,1-3 5,1 1 7,-1 1 0,2 1 0,0-3 0,2-1 0,-1 3 1,3-3 1,-2 1 3,-1 1 1,1 0 3,0 1-4,-4 2 5,1-3-8,-2 3 12,0 0-2,0 0 7,0-2-3,0 1-3,0-1-9,0 2-1,0 0-3,0 0 0,0 0-5,-3 0 3,-5 0 1,0 5 1,-3-2 0,2 2-3,1-2-12,2 0-17,-1-2-10,4-1-25,-2 2-22,2-2-27,0 3-7,0-3-62,-1 0-140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2-28T09:57:12.47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9931 4992 888,'0'0'13,"0"0"10,0 0 96,0 0-36,0 0 21,0 0-27,0 0-43,0-6-23,0 15-5,0 6 1,-3 4-2,0 1 14,0 1-4,0 1-1,0-3 9,3 5-7,-1-2 2,-1 3-7,1 4 2,1 3-2,0 6 11,0 6 3,0 6-7,0 6-4,0 5 0,-3 1-8,0 5-2,0 3 5,3 4-5,0-1 0,0 0 0,0-3-4,0-1 5,6-3-3,-2 1 1,2-1-1,-4-2 0,-1-3 0,-1-7 1,0-6-3,0-2 1,0-5 0,-7-5-1,-1-3 0,4-7 0,0-2 0,1-2 1,3-5-1,-2-1 0,2-3 0,0 1 0,0 2 1,0 1-1,0 1 0,0 1 1,0 2-3,0-1 2,0 0-2,9 2-4,-5-3 5,2 2 1,0-3 0,-1 1-1,2-5 0,-2-5-2,1 2 1,0-5 1,1 0 0,3 1 1,-2 0 0,0-4 0,-4 5-1,1-1 1,-1 2 0,-1 2-1,-3 1-4,0 4 0,0 1 1,0 2-11,0 0 5,0 1 9,3 1 0,4 3 0,2 4-2,-3 6 3,2 2 0,-4 0 0,-2 3 0,-1-3 0,1-1 0,1 0 1,-2-4-1,-1 1 2,0 2-2,0 1-1,0-3 1,-4 0 1,-2-5-1,-2-1-1,3-4 1,0-2 0,2-6 1,0 1-2,3-4 1,-2-3 0,1 2 1,-1 0-1,1-3 1,-1 0-1,2-2 0,0-2 1,0 0-1,0-3 0,0 0 3,0 0 3,0 0 15,0 0 14,0 0 2,0 0-24,0 0 5,0 3-4,0-1-7,0 5-2,3 1-1,0 2-2,-1-3-1,1-2 1,-2-5 1,1 0 3,-1 0 11,2 0 13,-3 0 8,0 0-13,0 0-11,0 0-6,0 0-6,-6-2 2,-1-2-4,1 1 1,-2 0-1,-2 1 0,4-1 0,-2 0 1,4 3-1,-1 0 0,3 0-2,0 0 1,2 0-4,0 3-4,-1 11-3,-1 4 0,1 8 6,1 3-5,0 2-7,0-2 3,0 0 8,0 3-1,0-5-2,4-3 5,3-4 0,-2-6-4,-3-4 3,5-1 4,-1-6-1,6 0 2,1 0 0,13-3 1,5 0 2,12 0-2,13 0 2,8 0-2,7 0 1,2 0-2,5 0-2,1 0 2,12 1 1,12-1 0,9 0-2,10 0 2,0 0 1,1 0 2,-4-4-1,-4 1 2,-2-2-4,-1-1-1,1 5-4,7-1 4,4 2 1,10 0 0,-3 0 0,6 0 1,5 4-1,-5-2 6,-3-2-6,-4 1-1,-3-1-2,0 0-1,2 0 4,7 0 1,3-1-1,5-6 3,3 2-3,-7-3 2,0 1-2,-5 0-4,2 3 3,0 1 0,3 2-5,-7 1 1,-1 0-1,-9 0 2,-12-2 3,-6 2 1,-9 0-1,-5 0-5,-1 0-7,9 0 5,3 0-1,2 3-5,2 2 9,-6-5 5,-8 0 0,-13 0 2,-10-5 2,-13-3-4,-9-2 2,0 2-1,0 3-1,5 3-6,5 2 2,1 0-2,0 0-7,-6 0 12,-3-1-3,-10-3 4,-12-1 1,-11 0 2,-11 2-1,-5 0 4,0-1 0,0 3-4,0-1-2,0 1 1,0 1-1,0 0 0,0 0 0,0-1 0,0-6 6,0-5-3,0-7 4,0-7-5,0-9 2,0-1 3,0-7 0,0-10-5,3-6 5,-1-10-7,-2-10 4,0-10-4,0-11 1,-1-6-1,0-3 1,1 1 4,0 1-4,7 3-1,7 9 7,-5 0-6,-2 6-2,-4-1 1,2-8 0,0-3-4,3-4 3,3 3-9,2 3 4,2 7 6,0 3-1,0-1 0,1 3 1,-1 2 0,3 3 0,-5 11 2,1 4-2,-4 6 0,-2 0 0,0 4 0,-2-1 0,-1 10 0,-2 9-1,0 11 0,-1 10 1,-2 5 0,0 3-1,0 4 0,0 1 0,0 1-1,0-1 0,0 0 0,0 0 2,0 0-2,0 3 0,0-1 2,-3 1-1,-5 0 0,-2 2-6,-5 0 1,-8-1 3,-4-2 2,-4 2-4,-6-2 4,-7 1 1,-8-3-1,-7 0-3,-9 0 1,-6 0 1,-5-2 2,-9 4 0,-3-3 0,-5 3 0,4 1-2,2-1-3,10 0 3,8-2 1,10 1-6,10-1-1,11-1-6,7 0 9,10 2 1,5-1 4,10 4 0,4 0 3,3-1-3,0 2 0,-3 0 0,-2-1-1,-7 1-10,-6 0-15,-3 0 2,3 0 13,4 0 6,6 0 1,2 1 0,7 1-6,1 0 3,0 2 2,0 1 0,0-1 4,0 4 0,0 6 1,0 4-1,0 8 1,6 6 0,0 9 2,1 7 2,3 10 5,-2 7-1,0 8 1,-4 5 4,-1 8-5,-3 1 3,0 6-8,0 4 2,0 1-3,0-3 3,0 0 1,11-4 0,2-7 2,-1-5-5,-2-9-1,-2-1 0,-7-5 3,-1-1-3,0-1 2,0 0-2,0 0 0,0 0-2,0 0 1,0-4 0,0-5-1,0-3 0,3-6 0,-1-4 1,-2 0 0,0-3 1,0-5-1,0-4 1,0-4-2,-3-7 1,3-5 0,0 0-1,0-2 2,0 5-1,0-4-1,0 0 0,0 0 1,0-1 0,0-4-1,0 0 0,0 1 1,0-2 0,0 0-1,0 0 1,0 0 0,-7 2 0,2 1 1,-2 0-2,1 2 2,0 1-2,-2 2-2,-2 0 1,-1-1 2,-1-3-1,-7-2 6,-8-1-5,-9-2 1,-10-3-2,-8-1 5,-6 0-5,-8 0 1,-7 0-1,-9 0 1,-12 0 2,-6 0-3,-3 0 0,-4 0-5,-2-7 4,-2 2 1,-3-2 0,4 3 0,3 0 0,7 4 0,4 0 1,1 0 3,-3 2-3,-1 12-1,-7 4-2,2 2-2,-1 1 3,2 2 0,4-3 1,6-4 0,4 1-3,4-3 1,8-3 0,5-5 2,2-5 0,5-1 4,-3 0-4,4 0-4,1-4-1,-4 4 4,2 0-1,-5 0 0,8 0 1,6 8 1,10-2 0,5-3 0,4 2 1,-1-2-1,-3 1 1,-5 1-1,-9 2-2,-4 0 2,-6 3 0,6-1 1,7-1 2,6 0-5,5-4 3,-5 0-1,-4-1 1,-3-2 0,0-1-2,7 0-1,15 0 2,13 0 1,9 0 1,5-5 10,4-1-4,1-3-5,1 2 0,-2 0-2,2-3-1,0 3 1,0-1 0,0 0-1,0-1 2,-1-2 0,-1-2-2,2-4 2,0-3 0,0-4 1,0-5-2,0-8-1,-3-10 1,-8-13 0,-3-5 0,-4-1 0,2 0 1,2 2 2,1 0 5,-1 1 2,-2 0-6,-5 1-1,-2 1 1,-3 0-3,2-6-2,0-6 0,4-5-1,6 2 1,7 2-2,7 2 2,0 1 1,10 4-1,7 6 0,0 4-1,-3 3 3,-2-1-4,-7-1 3,-5-5-1,0 4 0,-5 2 0,-15 5-1,0 7 1,-2 2 0,2 0 1,2 2-1,1 1-2,5 3 2,-1 1 0,2 5 1,1 3 0,3 2-1,-1 2 0,1-2-2,-1 1 4,2-7-4,-1 4 3,1-2-1,0-1 0,-3 5 0,3 2 0,0 0 0,0 5 0,-3 2-1,3 6 1,2 1 0,-1 5-1,1 2-1,-9 1 0,0 0-2,-10 0 2,-6 0 0,-4 0 1,2 0 1,-3 0 0,-3 0 0,-5 0 1,-5-2-1,-6 0 0,-7-1 4,-4 3-4,-6 0 0,-3 0-1,0 0 1,10-2-4,9-2 1,14-1 2,13 0 1,11 1 0,13 2-7,3 2-62,25 0-153,24-5-130,18-4-280</inkml:trace>
  <inkml:trace contextRef="#ctx0" brushRef="#br0" timeOffset="2011.1543">13590 4579 402,'0'0'15,"0"0"43,0 0 37,0 0 0,0 0-22,0 0 6,0 0-25,-16-51-32,11 44 9,2-2 15,-1 1-9,-2 0 8,0-1-6,-2 0-3,-2-5-6,-4 0 2,-2-2 3,-4 2-4,-3-1-17,-7-1 5,-6 2-8,-5 2-6,0 1 1,-1 1 6,-1 3-2,-1-3 7,-1 4-5,-3 0-3,-1-2-1,0 2 5,4-2-5,6 2 4,2 1-4,5 2-1,3 0-1,3 1 1,-2 2 0,-4 0-2,-2 0-3,-5 0 1,2 12 0,-2 0-2,-1 5 3,4 2 2,0 2 3,2 3-2,0 4-1,-1 1 5,-2 3-6,3 2-1,0 1 3,2 2 0,2 1-7,5 0 6,6 0 0,2 1-3,7 2-1,0 2 2,1-2 2,2 5 2,4 0-7,3 3 5,0 3-4,0 6 0,5 1 0,9-1 2,2-2 2,1-1 1,3-2 3,4-1 4,3 0-2,9 0 4,6-1-4,5-1 10,5-6-15,-2-1 4,-1-4-1,0-5 4,0 2-7,6-5 8,5-2-4,6-2 9,-1-8-8,0-7-8,1-4 3,2-6-2,-1-2 0,5 0 1,0-12 0,-1-5-3,-3-5 2,1-4-5,-5-6 5,-5 0 1,-9-5 2,-2-1-3,-8-2 9,6-7-8,-2-3-1,1-1-1,-4 3-1,-8-1 4,-8 4-1,-9-3-4,-5-3 8,-11-8-9,0-9 6,0-9-7,-11 0-1,0 6 1,-2 9 1,2 8 0,0 1 0,-2-2 0,-2-2-1,-3-3 0,-3 5-3,-3 0 2,-3 8 0,-2 7 0,-8 7-2,-7 6-1,-8 8-2,-10 5 3,-7 4-1,2 3 2,4 2-2,8 1-14,15 1-4,9 0-7,9 2-5,7 1-25,-1 0-68,-1 0-44,3 0-322</inkml:trace>
  <inkml:trace contextRef="#ctx0" brushRef="#br0" timeOffset="3000.9908">12564 4942 536,'0'0'141,"0"0"29,0 0 13,0 0-56,0 0-32,0 0-65,0 8-25,2 20 12,2 4-1,-4 6-3,0-4-9,3 0-2,-2-4 1,-1-6-2,2-10-1,-1-5 0,-1-6-16,2-3 11,-1-3 5,2-17 22,-1-10-20,1-6 6,0-8-7,-3-2 9,0 5-1,0 5 7,0 9 4,0 5 6,0 5 4,0 7 3,0 4-13,0 3 12,1 3-21,9 0-11,6 12-14,3 12 14,8 2 1,-3 7 2,1 0-2,0-3 3,-4-1 0,-3-4-4,2-7 1,-1-4 1,-3-4 4,-1-5 0,-4-5-2,-2 0 14,1 0 9,1-12 7,-1-6-10,3-7-3,-1-6-5,0-2-7,-3 0-3,-3 1 11,-1 1 1,-5-1-4,0 1 0,0 0-4,0 1-7,0 4 1,-5 6-3,1 6 0,1 4-1,1 10-2,2 0-31,0 7-50,3 18-128,12 6-36,9 0-286</inkml:trace>
  <inkml:trace contextRef="#ctx0" brushRef="#br0" timeOffset="3474.682">13657 4906 834,'0'0'22,"0"0"63,0 0 22,0 0-16,0 0-10,0 0-42,7-20-27,-24 15-3,-7 1-6,-4 4-3,-2 0-2,0 0-5,3 9 7,8 7-9,5 2 3,8 1 2,6-1-3,0-1 6,16-2 1,7-1 7,2 0 23,2-2 3,0 2-2,-5-1-6,-3 1-4,-8-2-6,-6 1-6,-5-1-5,0-1 4,-8-1-1,-17-3 7,-12-4-2,-7 0-5,-1-3 1,1 0-8,11-6-4,6-8-29,12 2-29,8-5-70,0-2-119,7-1-485</inkml:trace>
  <inkml:trace contextRef="#ctx0" brushRef="#br0" timeOffset="4081.0751">13117 4335 511,'0'0'59,"0"0"5,0 0 57,0 0-37,0 0-41,0 0-32,-9-2-10,5 24 5,-1 4 2,1 5 8,4 6-14,0 6 7,0 7-2,15 15 7,7 13 7,5 11 21,1 7-18,1 4-6,-4 0 9,-8-3-17,-4-5 32,-4-5-1,0-7 16,1-3-14,-1-6-4,2-5-27,-5-6-1,-2-3-6,-4-6 0,0-7-4,0-10 1,0-9 0,0-5 0,0-7 0,0-4-2,0-3 1,0-4 1,0 0-1,0-2-1,0 0 2,0 0 2,0 0 1,0 0-5,0 1 1,0 1-1,0-1-2,0 2 2,0-2 0,0 1-19,0-2-67,0 0-112,0-6-363</inkml:trace>
  <inkml:trace contextRef="#ctx0" brushRef="#br0" timeOffset="5572.6488">10444 5417 745,'0'0'40,"0"0"68,0 0 2,0 0-30,0 0 27,0 0-7,6-68-44,-16 57 1,-1 0-20,-4 2-19,-8 4-12,-7 5-2,-3 0-4,-6 7-2,2 12 2,5 8-5,9 2 0,11 0 0,10-3-5,2-2 5,14-4 0,13-3 5,7-3 7,4 3 17,-3-5 5,-5 4 5,-11-2-9,-5-2-13,-11 1-7,-3-2-3,-3-4 2,-24 0 4,-9-5 1,-10-2-9,-2 0-12,0-7-40,8-1-16,9-1-43,10 1-131,16 2-215</inkml:trace>
  <inkml:trace contextRef="#ctx0" brushRef="#br0" timeOffset="6496.7987">16129 5392 916,'0'0'303,"0"0"-244,0 0-18,0 0-32,0 0 30,46 108 32,-28-60-37,-6-1-24,-3-3-4,-3-6-4,-5-8-2,-1-7-3,0-12-43,0-11-12,0 0 14,-4-22 40,-3-14-32,0-7 32,1-4 4,0-1 1,-1 4 3,1 8 22,1 7 11,4 10 8,1 6-12,0 9 3,0 4 1,1 0-27,14 17-7,2 8 0,7 7 3,-2 0 1,3 2-1,-1-3 1,3-4 4,0-8-3,-2-7-2,1-5 4,-4-7 9,1 0 4,-3-7 10,-2-12-5,-4-9-13,-11-4 0,-3-2 1,0-3-13,-5-1 0,-17-3 2,1 2-5,-1 3-7,7 11-34,9 16-41,1 9-157,-1 0-437</inkml:trace>
  <inkml:trace contextRef="#ctx0" brushRef="#br0" timeOffset="8882.0072">11949 7457 496,'0'0'261,"0"0"-139,0 0 4,0 0-18,0 0-11,0 0-71,-37 42 27,52 35 18,3 13-24,-6 8-14,3 3-13,-6 8 10,-3 4-1,1-1-2,-1 0-10,-2-4-3,3-9-4,-3-7-1,1-9-5,0-13 1,0-14-3,-2-14 1,0-10-3,-2-14 0,-1-10 1,0-8 3,0 0-1,0-22 15,0-15-18,-6-12-11,-5-12-3,-3-13 1,-2-10-24,3-8 8,3-3 16,5-7 8,5 2 4,0 1-1,0 10 4,0 9-4,4 8 5,-3 2-3,-1 5 2,0 2 5,0 2-6,-1 0 0,-8 4 2,6 2-3,3 7 2,0 7 2,3 7 0,22 5 1,5 6-1,9 0 5,10 5-6,8 6 5,4 9 0,4 3-1,0 10 4,0 13-2,-2 9 5,-6 5-4,-5 4 0,-7 10 0,-5 8-1,-11 8-6,-5 8 8,-9 1 0,-9 2-8,-1 0-2,-5-6 2,0-2-1,-5-7 1,-9 0-1,-3-5-2,-4-8 1,-4-10-1,-2-14 0,2-10 0,5-11-7,5-5 7,1-1 0,1-19-1,0-9 0,1-12-1,0-12-2,-3-9-2,2-4-8,1-7 1,5-2 3,6-2 4,1 2 1,1 3 5,21 5 0,6 7 0,8-3 1,9 4 1,13 2 7,9 8 0,3 6-3,9 7 6,-3 6-9,-5 11 4,-2 13 1,-8 6 0,-4 18-4,-3 22 1,0 19-1,-4 14 4,-8 15-1,-12 8 2,-11 7-3,-14 3 2,-5-3-1,0-1-3,-6-5 1,-10-10 0,-1-9-5,-1-16 2,4-18-3,1-16 4,4-16-2,3-9 0,-5-3 0,0-9 1,-8-18-1,-3-13-1,-1-17-4,-2-20-9,1-16 1,4-15-15,7-4-2,13 6-3,3 6 22,31 12 9,14 5 0,8 8 1,6 9 1,0 8 2,1 11 10,-3 15-2,-4 11-5,-2 13 2,1 8 2,3 14-10,11 21 6,1 17 0,0 17-2,-6 20-1,-13 14 9,-15 10-4,-14 4-2,-14-2-2,-8-4 0,0-5-3,-5-14 3,-11-12-3,-4-19 2,0-22-3,0-13 1,-1-16 0,-4-10 1,-5-5-2,-4-24-2,-1-15-7,2-14-1,5-19-7,6-10-4,14-15-9,8-5-4,14 3 15,26 4 6,12 8 10,7 15-1,-3 13 4,-2 15 11,-3 15-2,5 15 2,-1 17-4,4 3-6,-1 31 2,-2 18 0,-5 14 3,-5 11 3,-13 8-6,-10 9 1,-11 7-2,-9 2 2,-3 3-4,0-1 1,0-10 5,7-14-3,0-14 3,0-10-5,2-7 4,-2-7-5,-7-7 5,0-8-4,0-6-1,-3-4 2,-1-4-2,-1 0 1,1-4 0,3 0-1,1 3 0,0-1 1,0-1-1,0 2 0,0 1 0,-1 1 0,-2 1 0,-2 0 1,1 0 0,0 0-1,1-3 1,0 1 4,1-2-4,2-3 5,-1-2 2,1 0-7,0-1 3,0 3 3,0 0-2,0 3-1,0 2-4,0 7 2,0 4 2,0 6 3,6 8-5,10 5 5,-2 9-1,2 2-1,-7 3 1,-2 5-2,-7-6-4,0-4 3,0-9-3,0-5-9,-4-5-51,1-8-127,-3-8-223</inkml:trace>
  <inkml:trace contextRef="#ctx0" brushRef="#br0" timeOffset="10148.803">11951 8964 621,'0'0'129,"0"0"12,0 0 25,0 0-35,0 0-24,0 0-75,53-12-23,-40 55 15,0 15 10,-6 7-4,1 15-1,-2 1-10,4 1-4,1-3-1,3-8 0,0-6-1,2-6-5,-5-7-4,-4-8-2,-1-12 0,-2-10 1,-2-11 0,0-7-3,-2-4 2,0 0 0,3 0 8,-3 0 2,1 0-2,2 0-9,3 0-1,5-1-2,8-1-5,11-1 6,18 0 1,19-2 0,13 2 8,11-1-4,0-1 12,-4 0 0,-13 2 6,-19 0-10,-20 2-9,-19-1-1,-11 2-3,-5 0 1,0 0-16,0 0-18,0 0-2,0 0-9,0 0-4,0 0 15,0 0-19,-2 0-18,2 0 14,0-5 7,0-5-6,2-6-26,16-4 44,1-7 16,0-4 22,2-8 1,1-5 2,-3-9 15,-2-4 17,-5-4 14,-4 0 9,-2 7 26,-3 12 7,-2 15-11,-1 15-6,0 12-13,0 23-49,-9 34-3,-16 23 0,-1 21 15,-3 5-14,6 6 3,14-6-2,9-6 2,12-13-8,28-13 2,15-15-7,20-18 3,15-17 5,6-19 1,6-10-2,3-34-3,-8-19 0,-9-19 3,-15-10-5,-18-12 4,-19-10 1,-23-3 1,-13-4-5,-28 6-1,-26 17-2,-21 20 1,-23 23-1,-16 26-4,-13 18 2,-6 6-2,15 16 0,19 14-15,28 7-22,26 6-39,30 6-60,15 4-52,15-2-103,22-5-144</inkml:trace>
  <inkml:trace contextRef="#ctx0" brushRef="#br0" timeOffset="10517.0659">13077 9752 541,'0'0'575,"0"0"-548,0-104 125,0 75-68,9 5-11,6 10-16,6 3-32,5 9-16,7 2-4,2 5 3,0 15-7,0 6 2,-2 1 2,0 1-2,-3-1-1,2-4 0,-3-4-2,-1-10 6,-4-4-3,-2-5 5,-4-4 6,-2-17 0,-5-9 2,-8-2-7,-3-3 0,0 1-6,-2 7-2,-2 9-1,1 11-33,3 7-62,4 8-149,19 18-219</inkml:trace>
  <inkml:trace contextRef="#ctx0" brushRef="#br0" timeOffset="11006.7447">13864 9874 922,'0'0'21,"0"0"145,0 0-65,0 0-7,115 0-5,-49 0-25,15 0 4,14 0 15,0 0-32,-4 0-15,-11-5-8,-13-3-11,-14 2-6,-14-2-2,-11 0-4,-11 4-4,-7 1 3,-5 1-4,-5-1 0,0 1 1,0-1 0,0-1 5,0-3-5,0-4 0,-3-3 1,1 0-2,2-1 0,0-2 3,0 0-2,0-7-1,2-4 0,5-6-1,1-5 2,0-5-1,-3-4 1,-5 0-1,0 1 0,0 1 0,-15 7-1,2 7 1,-3 14-8,0 18-35,-7 7-101,-9 26-182,-7 11-298</inkml:trace>
  <inkml:trace contextRef="#ctx0" brushRef="#br0" timeOffset="11575.1701">13242 10440 842,'0'0'405,"0"0"-314,0 0 42,0 0-105,0 0 1,9 94 21,-9-43-20,0 1-20,-7-2-6,-6-7-1,1-4-1,4-11-2,2-12-22,3-10-27,3-6-16,0-14 61,6-17-1,12-13 5,8-10 0,4-4 4,5-4 2,0-1 13,-1 7 16,-3 8 17,-2 14-20,-9 15 8,-4 11-8,-5 8-4,1 3-16,1 27-9,1 12-3,1 11 9,-9 1 0,-2-3 0,-4-6-7,0-6 2,0-5-4,0-9 0,-1-2 0,-4-7-16,2-3-19,0-5-56,-1-1-35,-4-3-93,-2-4-123,-5 0-454</inkml:trace>
  <inkml:trace contextRef="#ctx0" brushRef="#br0" timeOffset="11742.4117">13254 10643 1342,'0'0'33,"0"0"61,82-25 5,-50 25-64,10 0-22,10 0-13,7 3-144,0-3-232</inkml:trace>
  <inkml:trace contextRef="#ctx0" brushRef="#br0" timeOffset="18001.365">12097 1988 627,'0'0'12,"0"0"-1,0 0 6,0 0 15,0 0 29,0 0-37,-24-15-17,11 15-5,-4 0 6,-1 0 7,-9 0 7,-5-2-4,-11 2 1,-14 0-8,-10 0 2,-16 0 8,-12 5 2,-14 6-7,-12 2 0,-14 1-1,-11 6-2,-8-3-11,-13 5 0,-6 0-2,-6 1 0,6 1-17,9-2-5,15-2 0,17-6 13,19-2 4,13-5 5,15-2 0,7-2 0,1-1 0,2 1 3,0 1-1,4-3-1,5 2 0,2 1 0,14 1 1,8 0-1,12 0 3,11-2 1,2 1 9,5-2-2,-4 1-5,-2 1 1,-6 1-3,0 0-5,-1 0 5,4 0-5,6-2 4,6-2 9,5-1 12,2 1-2,2 2-2,-2 4-8,2 4-2,-5 6 12,-1 10-6,0 7-5,-2 10-1,2 8 2,5 7-4,1 6 19,0 6-19,10 7-3,4 6 7,2 5 1,1 6-9,-3 1 5,-4 9-3,-3 7 4,-3 11-7,-2 5 5,1 1-3,4 0 1,8-12-5,9-8 2,5-6-2,0-8 2,-5-5 3,-9 1 5,-8 5 11,-7 7-4,0 3-6,-7 6-5,-2-1-6,6-4 2,2 1-1,1-1-3,0-4 3,3-1-2,-1-3-1,-2-1 2,0 2 1,0-3-2,-10-7 0,-2-6 2,2-3-3,-4-5 1,-2-4 1,-2-7 0,-4-7-2,-1-8 1,0-10 1,1-5-2,3-9-1,3-9-6,7-4 4,4-9 3,3-1 5,1-3-1,0 2 1,-4 4-4,2 2-1,-1 9-4,4 5 0,0 6 0,0 0-20,12-3 24,0-3-5,4-7 1,-2-4-3,5-5 4,-2-3 3,0-2 0,1-1 1,2 0-1,2 0 4,5 0-4,9 3 1,6 3-2,4 1 1,4 1 0,-2 2 0,6-1 0,8 0-1,12-4 1,12-2 2,11-1-2,7-2 3,-1 0-3,-1 3 2,-7 2-2,-4 2 0,5 4 2,8 0 4,11-1 0,9-1-6,6-7 0,5-2-2,7 0-1,0-2 2,-7-3-3,-8-1 4,-2 5 3,-4 1-2,-3 0 0,-3 0-2,-9 0-1,-6 0-1,1 0 5,-7-3-5,-1-12 2,-7-5-17,-5-1 3,-6 1-2,-10 2 15,-10 3 2,-4 2 2,-6 0-2,-2 4 0,-6-2 0,-7 2 0,-11-1-1,-4 3-13,-4-4-15,2 3 28,-1 0-3,-1 0 2,3 5 0,-2-3-2,0 1 3,2 1 0,-2-1-1,7-1-22,2 1 11,-3 2 4,-3 2 8,-7-1 0,-3 2 1,-2-2 0,0 2 0,6 0-10,3 0-5,6 0 11,0 0 4,1 2 1,-6 0-1,-2-1 1,-8-1 3,-3 0-2,0 0 16,0 0-5,0 0-2,0 0-4,0 0-6,0 0 2,1 0-3,6 0 10,-1 0-8,-2 0 0,-1 0-2,-2-1 4,-1 1 4,0-2 3,0 2 0,0 0-4,0-2-4,0 1 0,0-3-2,0 0 3,0 0 4,0-1-6,0-2-2,0 5 3,0 0-3,0 0 0,0 2 0,0 0 0,0 0-6,0 0 4,5 0 0,-2 4 2,-2 0 0,1-3 1,-2-1 4,0 0-1,0 0-2,0 0 7,0 0-3,0 0 5,0 0 1,1 0-2,-1 0-5,0 0-2,0 0 4,0-9-4,-4-4-1,-4-2 2,1-4-4,1-1 0,3 0 0,0 0 1,0-2 4,1-2-5,-2-1 0,-4-1 0,3-7 0,2-1 1,0-3-1,1 1 0,2 2 0,-1 2 6,1 10 5,-2 7 1,-2 8 3,4 3 1,-3 4-11,-4 0-4,2 0-1,-7 0-9,-7 2 6,-5 7 3,-8 2 3,-3 1-3,-6 1 0,-3 1 0,-6 0 1,-3-2 0,-4-5-1,-1-3 0,-2-1-1,-2-3-4,-6 0 3,-2 0 2,-3 0 0,0 0-2,4 0 2,0 0 0,4 0 1,3 0-1,-3 0 1,6-1-1,4-2 0,5-2 4,9 5-3,6-3-1,4 3 0,0 0-3,-4 0 2,-4 0 1,-2 0-1,-6 3-2,-5 5 0,0 0-4,0 1 5,1-1 1,4 0-1,2-2 2,4 1-1,3-3 1,-2 0 0,0-1-3,-4 0 3,-6-1-1,-2-2 2,-1 2-1,1-2 0,5 0 1,6 0-1,5 0 0,4 0 1,6 0-1,1 3 1,0-3 0,-4 0 2,-2 2-3,-1-1 1,-3 1-1,-2-2-1,1 0 1,-1 0 1,3 0 1,4 0 0,6 0-1,6 0 2,3 0 4,-1-2 0,4-4-3,-2 2 1,0-2 1,-3-1 6,1 2-3,0-2 2,0 2 2,4-3-3,-2 1 1,3-2 2,1 0 3,1-3 2,-2-5-7,1-3 2,-2-4-2,-1-9-4,-4-5-7,-2-7 3,-1-9 0,-2-10 1,-1-8 0,1-7-3,0-5 3,0-4 0,1-2-3,3-3 4,-2-2-5,2-2 0,-1 2 2,3 3-1,1 1-1,-3-2 0,1-5 0,1 1 0,2 3 0,-3 5 1,0 6-3,-2 2 3,-1-1-1,4 4 0,2 3 0,7 5 1,6 3-4,1 6 3,3 4-6,14 2 5,-1 4 0,0 2-1,-3-2-1,-2 0 3,-4 1-1,-4 0 0,-3 3 0,0 4 1,0 2 0,0 0 0,0 1 0,0 4-2,6 0 1,7 9-1,0 3-2,-1 5 4,-3 6-1,-2 4 1,-1 3-1,0 0-1,1-2 0,-1 4-1,-1-1 0,-2 0 1,3-1 2,-3 0-1,1-1-3,2 1 0,-2 2 2,1 1-1,6 2-2,10 1-12,22 0 6,25 1 11,20 9 0,23 0 0,19-1 0,12-4-2,14 0-5,1-1-2,0-2 3,4-2 5,1 0 1,6 0 2,4 0 2,2 0-2,4-13-2,-8 4-5,-14-2 5,-15 2-1,-22 2 1,-22-1 2,-20-1-1,-17 1 2,-9-2-3,-5 0 1,-1 1 0,-2 1 0,-2 2-1,-6-1-3,-7-1 3,-8 1 0,-5 1 1,-4 1 0,-1-3 1,0 3-1,1-2-1,5-1 0,0 2-1,5-2 1,6 2-1,1 0 1,2-2 0,0 0 0,-6 3 0,-3-1 0,-8 2 0,-8 3 1,-5-2 0,0 1 3,0-3 2,-9-2-5,-8-3 0,-2 2-1,2-5 1,3-2 1,3-1 0,4-7 1,-2-4-2,3-3 0,0-2-1,-2-4 0,0-9 1,3-9-1,0-12 0,4-11 2,-2 0-2,1-4 0,1 11 0,-2 12-1,0 13 1,-4 11 0,-3 9-1,0 3 1,-5 6-2,-3 3 2,-6 1-3,-7 3 1,-5 0 2,-8 3-3,-1-4 3,-4 6-1,2 1-3,1 3 4,7 0-5,-1 0 0,-3 2 5,-15 4-4,-19 4 4,-21 1-2,-22 4 3,-19 4-1,-16 3 1,-11 3 1,0 1 1,11-5-3,12-4-10,21-3-14,15-3-3,11-5-1,12 0 7,8-1 0,11 0-33,11-3-79,15-2-69,18 0-234</inkml:trace>
  <inkml:trace contextRef="#ctx0" brushRef="#br0" timeOffset="19449.0366">7482 3766 804,'0'0'44,"131"-32"-40,-23 15 44,31 0 33,23 2 27,15 4-3,11 0-27,5 3-25,2 2-12,-5 0-1,-2 5-4,-14 1-7,-16 4-5,-20 18-6,-23 11-2,-22 7-8,-21 3-5,-27 7-3,-31 5 0,-16 6-2,-49 1 2,-34-3-4,-27-6-7,-16-9-18,-11-5 7,-7-8-8,-8-6-17,-1-6 5,-1-5-7,2-11-7,8-3 17,8-3 16,13-14 4,22-2 19,29 2 0,27 3 16,26-2 31,21 0 33,20-1-17,54-7-45,49-2-11,37-1 9,24 6 1,4 7 22,-9 5 6,-12 9-13,-13 0-12,-14 0 0,-15 12-2,-19 12-11,-19 8-1,-17 8-5,-16 6 1,-18 4-1,-14 3-1,-19-2 0,-3 2-10,-41-7-6,-24-6 4,-26-10 10,-19-6-6,-14-4-10,-2 0-6,-2-2 4,-4 2-2,-1 2-3,4 3 11,7-3-13,24 0 13,35-8 13,35-5 0,28-9 2,58 0 3,43-13 9,38-6 7,16 1 11,4 7 0,-18 5 17,-28 6-11,-26 3-7,-26 16-14,-21 8-3,-18 7-5,-15 5-3,-7 4-5,-39-1 4,-23 2 2,-19-4-4,-16-6 1,-11-1-3,-5-6-2,-8-5-4,-7-2-1,-8-6-5,-3-5 2,-11-6 0,-24-3 2,-18-2 3,-21-13-3,-5 9-11,11 6 15,28 0-7,32 9 10,31 3 1,22-3 2,20-1 6,17-4 9,20-1-1,13 0 3,15-1 5,6-1 1,3 0-10,0-1-9,0 1-6,0 1-6,0-2 4,0 1 2,0-1-5,0 2-18,0-2-7,0 0-21,11 0-49,15 0-73,16-21-228</inkml:trace>
  <inkml:trace contextRef="#ctx0" brushRef="#br0" timeOffset="20739.0959">7436 3791 786,'0'0'30,"0"0"26,-108-28 40,52 27-17,-13 1-3,-14 0-19,-11 0-38,-11 1-7,1 2-10,4-3 4,13 0-6,17 0 2,18-2 2,22-2-2,12 0 19,13 2 15,4 2 8,1 0-9,0 0-16,0 0-14,0 0-3,1 5 0,9 15 12,8 9 23,2 9 10,0 8-1,-1 8-15,-5 3-13,-2-1-4,-6-2-4,-5-4-4,-1-6-3,0-7-1,0-7-1,0-12 0,0-7-1,0-8-6,0-3-3,0 0 7,0 0 2,0 0 7,0-3-2,0-11-5,-3-3-1,-9 0-1,-3-8 2,0 2 1,-7-2 0,-5 3 0,-12 3-1,-8 8 0,-7 10 0,2 1-3,1 14 0,2 20-3,4 13 3,1 11 3,5 17 3,9 13 4,16 3 5,14 4-1,9-5 0,33-12-2,19-13-6,23-18 6,14-18 0,11-16-2,0-13 6,-6-4-7,-11-28 2,-10-15-1,-15-17 2,-19-10-3,-15-3-1,-23-4 6,-10 2-2,-25-5-2,-27 5-3,-15 11-3,-8 17-1,-2 18 0,2 19 0,2 14-23,4 0-17,13 17-16,18 12-54,24 6-49,14 4-82,11 3-97,18 0-235</inkml:trace>
  <inkml:trace contextRef="#ctx0" brushRef="#br0" timeOffset="21056.8996">6337 4628 866,'0'0'148,"0"0"-136,-14-94 124,16 67-23,26 6-20,9 5-32,5 9-35,4 7-3,-4 5-3,-6 16-9,1 8-9,-9 3 2,-4-2 7,-1-1-9,-6-7 1,-3-7 2,1-7-5,-5-8 4,2-3 5,-1-21 1,-5-7 3,-6-2-7,0 3-4,-6 4-2,-9 8-32,0 13-28,2 5-45,-4 20-148,1 15-182</inkml:trace>
  <inkml:trace contextRef="#ctx0" brushRef="#br0" timeOffset="21369.0604">6574 4993 1098,'0'0'89,"0"0"-21,0 0 50,0 0-89,0 0-14,0 0 22,-18 121-7,18-67-6,0-2-7,0-8 7,0-9-19,0-12-3,7-7 1,-5-8-2,1-8 1,0 0 14,2 0 42,5-5 2,3-7-29,2-1-8,6-3-8,6 2-12,16-6-3,20-1-10,14-3-65,8-7-187,-9-6-543</inkml:trace>
  <inkml:trace contextRef="#ctx0" brushRef="#br0" timeOffset="22372.845">5218 4969 1233,'0'0'206,"0"0"-197,0 0 9,0 0 45,63 82 0,-47-46-27,-9 3-18,-2 2-13,-5-1-1,0-7-4,0-9-41,0-9-48,-5-11-10,-1-4 23,-1-16 53,-2-18-44,3-15 42,3-10 25,0-6 5,0 0 21,-3 9 24,3 6 6,1 9-4,2 9 3,0 4 0,14 6-12,16 8-17,9 11-12,8 3-2,0 14-4,-4 15 0,-7 7-8,-11 7 3,-13 2-3,-12 0-2,-7-1-28,-25 0-11,-14-6-14,0-6 5,-2-8-1,11-12 1,10-9 32,12-3 18,9-10 12,6-14 22,0-5 25,18-2-19,16 3 10,12 7-9,11 6-8,1 10 0,-1 5-7,-6 10-6,-15 22-14,-11 13-2,-18 9 3,-7 6-7,-24-2 0,-26 2 2,-15-8-2,-6-11-5,-2-12-18,10-15-47,10-14-50,17-11-108,21-28-445</inkml:trace>
  <inkml:trace contextRef="#ctx0" brushRef="#br0" timeOffset="25188.3082">12283 2317 379,'0'0'113,"0"0"-39,0 0 56,0 0-1,0 0-17,0 0-9,0 0-11,-12-34 9,12 34 1,0 0-41,0 2-32,0 18-10,0 9 12,2 7 0,-1 5-7,-1 0-19,0-1 0,0-6-2,0-8 1,-5-7-4,4-8-10,1-8-25,0-3-2,0-3 23,0-17-5,0-8-8,0-5 15,-1-7 6,-2-2-4,2-2 10,1 3 0,0 4 0,0 8 8,6 7 17,1 8 14,-1 6-2,-3 6 3,2 2-7,6 8-22,6 19-11,10 10 12,1 7 12,0 1-10,-1-2-1,-3 0 4,-1-6-10,0-8-5,0-5 0,-1-12 3,-4-7-2,1-5 2,-4 0 6,2-25 5,-7-12 4,-4-10 1,-6-7-8,0-3-3,-12 6-4,-9 5-3,5 14-1,3 10 0,3 11-2,7 11-5,3 0-36,0 27-132,0 9-134,0 8-581</inkml:trace>
  <inkml:trace contextRef="#ctx0" brushRef="#br0" timeOffset="26141.5369">12748 6481 880,'0'0'21,"0"0"115,0 0-22,0 0-7,0 0-14,0 0-26,26-9-15,-30 4-12,-10-1-20,-4 2-11,-4 3-7,2 1-2,-3 0-3,0 6-5,3 11 2,3 4 0,8-1 3,5 1-6,4-3 6,0-3 2,5-2 1,6-3 0,3 0 5,2-2 6,2 1 19,0 3 8,0 1-11,-3 0-6,-2-1-8,-4 0-6,-6-3 4,-3 0-7,0-2-2,-10-2-1,-22-1 3,-19-4-4,-8 0-2,-4 0-16,10-12-26,14-6-47,15-9-104,21-8-469</inkml:trace>
  <inkml:trace contextRef="#ctx0" brushRef="#br0" timeOffset="29114.6418">16563 5571 1142,'0'0'146,"0"0"-125,0 0 5,0 0 38,0 0 8,0 0 3,0 0-38,0 0-31,10-1 1,-10 1-7,0 0 0,0 0-1,0 0 1,0 0-2,0 0-37,0 0-32,0 0-8,-4 0-39,-17 0-43,-13 0-32,-11 0-38,0 0 11,5 1-191</inkml:trace>
  <inkml:trace contextRef="#ctx0" brushRef="#br0" timeOffset="29988.7638">10037 5828 892,'0'0'57,"0"0"-45,0 0 68,0 0 10,0 0 13,0 0-17,-10 0-50,8 0-23,2 0-1,-3 0 1,3 0-6,-2 0-5,-2 0-2,3 0-8,1 0-48,0 0-81,0 0-38,13 0-157,19 0-84</inkml:trace>
  <inkml:trace contextRef="#ctx0" brushRef="#br0" timeOffset="30355.9117">13053 6355 1131,'0'0'112,"0"0"-92,0 0 8,0 0-8,0 0 11,0 0-31,-7-48-91,7 2-148,0-15-317</inkml:trace>
  <inkml:trace contextRef="#ctx0" brushRef="#br0" timeOffset="30832.7438">12480 5934 298,'0'0'0,"0"0"-134</inkml:trace>
  <inkml:trace contextRef="#ctx0" brushRef="#br0" timeOffset="34105.6209">22990 5426 300,'0'0'69,"0"0"-48,0 0-21,0 0-60,0 0-72</inkml:trace>
  <inkml:trace contextRef="#ctx0" brushRef="#br0" timeOffset="35523.6346">21454 5425 1404,'0'0'126,"0"0"-93,0 0 20,0 0-16,0 0 9,41 78-8,-33-46-27,-5-2-8,-3-4-3,0-5-1,0-10-24,0-5-29,0-6-42,0-6 42,0-19 29,-3-12-35,0-8 53,1-4 7,2 2 5,0 5 24,0 10 23,0 11 13,0 9-11,2 6-4,-1 6-11,5 0-25,8 22-14,11 12 0,7 14 7,5 5 0,-3-1-1,-1-1-2,-3-5 3,-4-8-5,-3-10 0,-4-10 0,-4-8 0,-4-10-2,-2 0 5,0-22 11,-1-20 9,-4-13-7,-4-13-2,0-2 19,0 0-8,0 10-13,0 11 5,0 19-11,0 12-8,0 11-6,16 7-38,12 13-55,15 19-43,5 10-227,3 1-532</inkml:trace>
  <inkml:trace contextRef="#ctx0" brushRef="#br0" timeOffset="35852.7373">23390 5470 1459,'0'0'12,"0"0"15,-19-88-24,-22 75 14,-12 12-17,-6 1-4,8 18-27,10 15 4,21 4 17,20 5-11,3 0 19,38-3 2,12-5 15,5-3 50,1-5 28,-14-5-23,-13-3-13,-12-3-26,-17-3-19,-3 1-9,-23-4-2,-23-1-1,-17-7-6,-11-1-26,1-9-70,8-8-104,13-5-259</inkml:trace>
  <inkml:trace contextRef="#ctx0" brushRef="#br0" timeOffset="36685.7779">21630 6832 1045,'0'0'152,"0"0"-80,0 0 76,9-92-50,-9 73-18,-17 6-37,-10 4-39,-6 6-4,-8 3-4,1 14-2,7 9 2,9 8-5,19 7 4,5-2-2,18 4 7,16-4 2,4-1 23,1-2 12,-8-4 2,-7 0-15,-9-4-6,-9-1-8,-6-3-7,-9-5 0,-21-5 1,-18-7 3,-8-4-7,-6-5-7,10-18-20,13-5-38,19-6-64,20 0-103,22 1-334</inkml:trace>
  <inkml:trace contextRef="#ctx0" brushRef="#br0" timeOffset="37293.3147">23141 6902 1065,'0'0'231,"0"0"-176,0 0 107,0 0-81,0 0-47,0 0-18,-12 43 9,12 7 12,0 0-20,0 1-7,0-4-9,1-9-1,4-9-4,-2-7-31,-2-9-35,-1-12-49,0-1-24,0-16 62,0-19-4,0-14 70,-3-11 15,2-2 20,1 3 30,0 11 35,0 14 1,1 12 4,4 10-7,5 8-39,3 4-25,9 14-16,6 19-3,6 14 9,-1 8 3,-3-4 6,-2 0 3,1-8-8,-3-11 1,0-8-2,-4-9-10,-4-10 6,-3-5 1,-5 0 6,-3-25 9,-5-13-3,-2-18 0,0-6-13,-15-2 2,-2 6-10,3 7 4,1 10-4,5 7-1,5 11-32,0 12-36,3 11-75,0 0-310</inkml:trace>
  <inkml:trace contextRef="#ctx0" brushRef="#br0" timeOffset="41165.1024">22436 3155 349,'0'0'19,"0"0"27,0 0 48,0 0 1,0 0 26,0 0-31,0 0-24,14-23 15,-14 23 5,0-2-2,0-1-1,0-3 3,0-5-33,0 1-6,0-3-7,0-4-9,0 2-10,-7 2-11,-8-1 0,-3 3-4,-11 3-6,-8 4-2,-6 4-2,-2 0 2,2 12 0,10 8-4,9 2 4,12 0-5,11 4 1,1 1 2,15 2 2,16 1 2,11-1 9,3 0-1,-3-3 2,-2-1 0,-10-4 4,-7 0-10,-11-4 2,-4 0 5,-8-3-5,0-5 0,0 2-2,-13-4 0,-7-4 4,-8-3 4,-7 0-8,-3 0 1,2-5 1,1-4-5,10-4-1,9 2-8,10 5-15,6-1-37,3 7-45,20 0-157,6 0-380</inkml:trace>
  <inkml:trace contextRef="#ctx0" brushRef="#br0" timeOffset="41794.2042">22280 3959 1170,'0'0'85,"0"0"-29,0 0 80,0 0-39,0 0-18,0 0-56,8 93 18,1-46-3,1 4-15,-1-2-18,-3-4-2,-3-1-3,-2-7-3,-1-6-15,0-10-14,0-10-21,0-11-10,0 0 14,0-21 34,0-13-14,0-13 11,0-1 17,0-5 1,-4 5 4,-2 2 3,0 9 10,2 8 9,1 8 14,3 12 6,0 5 6,0 4-11,0 0-33,13 17-7,12 10-1,12 9 5,1 0 8,-6 0-1,-2-2-2,-1-4-3,-7-2 0,1-3 3,-4-5-3,-1-8-1,-6-3 4,-5-7-1,-4-2 0,-1 0 11,-1-7 2,3-17-2,-4-7-15,0-11-3,0-3 0,0 0 0,0 3-2,0 3 0,0 7-3,6 7-9,5 4-36,2 12-28,2 3-149,1 5-363</inkml:trace>
  <inkml:trace contextRef="#ctx0" brushRef="#br0" timeOffset="45977.263">21254 2023 507,'0'0'70,"0"0"-15,0 0 75,0 0-29,0 0-5,0 0-14,30-33-32,-26 28-4,-4 1 8,2-1-1,-2 2-10,0 0-13,1-1-6,-1 1-10,0-1 2,0 1 0,0-2-2,2 1-2,-2-1 2,0-1-4,0-3-1,0 0-3,-5 0 1,-13-2-4,-5 4-3,-9 0 0,-5 4-2,-2 3-1,1 0-1,9 5 2,8 10 0,10 6-2,10 3-3,1 3 1,15 2 6,16 0 7,5-3 7,3-1 10,-3-1 4,-8-2 5,-1-2-16,-9-2 11,-4 0-12,-6-3-8,-5-1 0,-3 0-5,0-2 1,-11-4-3,-11 0 0,-9-6 4,-7-2-4,-6 0-1,-1 0-5,1-13-17,6-4-17,8 0-36,17-5-21,13-2-103,24-2-161,39 1-435</inkml:trace>
  <inkml:trace contextRef="#ctx0" brushRef="#br0" timeOffset="46674.6746">22972 1910 1014,'0'0'328,"0"0"-279,0 0 81,0 0-34,0 0-54,0 0-27,18 12-13,-1 29 5,-4 2 4,0 2-7,-2-4-4,-8-5 2,-2-7-2,-1-5-2,0-11-21,0-8-21,0-2-10,0-3 19,0-9 29,-4-20 6,-2-9 1,4-6 4,2 1-1,0 1 8,0 4 11,0 9 2,0 7 6,0 8 8,2 6-17,-1 6 1,0 2-8,6 0-15,3 17-2,9 13 2,5 12 1,9 2 7,1 2 4,0 0-4,3-4-1,-1-5 3,-1-4-2,-3-10-2,-5-7 1,-10-7-2,-10-7 0,-2-2-2,-2-2 18,-2-23 7,1-12-16,-2-15-8,0-4-3,0 1 5,-7 6 0,-1 8-1,4 12 3,4 7-8,0 7-2,0 5-26,0 6-47,0 4-35,0 0-202,0 0-442</inkml:trace>
  <inkml:trace contextRef="#ctx0" brushRef="#br0" timeOffset="49840.5222">22010 1184 539,'0'0'83,"0"0"-71,0 0 50,0 0 5,0 0 1,0 0-18,9-13-23,-9 13-2,0 0 10,0-1-1,0 1 33,0 0 17,0 0 0,0-2-12,0 2-22,0 0-20,0 0-13,0 0-7,1 0-10,1 7 0,1 15-1,3 12 1,4 9 4,-1 5-1,2 4-1,1-4 5,-3-6 0,0-8-3,-4-9-4,1-8 0,-3-6 0,-1-7 2,-2-4 0,0 0 0,0 0 3,0 0 8,0-10-13,0-3-7,-6-2 0,-3 0 0,3 0-1,2 3-3,2 0 0,1 5 5,1 2 3,0 0-2,0 3 2,0-1 3,0-2-2,0 0 2,0 0 0,0-2 1,-2-6-2,1-4 0,-2-3-3,-4-3 2,3-1 2,-2 3 0,2 0 1,-1 4 0,1 3 1,-3 0-1,7 5 0,-2 1 3,2 3 1,0 3 8,0 1 5,0 1-13,0 0-1,0 0 0,0 0-4,0 0 0,0 0 0,0-1 0,0 1 0,0 0 2,0 0 2,0 0 5,0 0 4,0 0-4,0 0 3,0-1-4,0 1-2,0 0 0,0 0-2,0 0-2,0 0 0,0 0-1,0 0 2,0 0-2,0 0-1,9 6 1,9 11-1,6 4 8,-2 3-2,3-2 2,-8-1 1,-4-5-5,-4-2 1,-3-4 0,-3-5-2,-1-2-3,-2-1 1,0-2 1,0 0-2,0 0 7,0 0-2,0 0-3,0 0 3,0 0-2,0 0-3,0 0 0,0 0 0,0 0 1,0 0-2,0 0 1,0 0 0,0 0 0,0 0 0,0 0 0,0 0 0,0 0 3,0 0-2,0 0 0,0 0-2,0 0-1,0-3-8,0-4-18,1-2-23,1 1 14,-2 1 3,0 2-4,0 0-7,0 2-19,0-2 3,0 3 0,0-3-27,0 1-18,-5-1-5,1-2 35,-1-3 76,-1-3 21,3-3 69,0 1 15,3-1-1,0 3 7,-3 3-19,0 1-42,-3 1-13,-6 1-6,-6 4-14,-8 0-14,-6 3-1,-2 0 3,4 6-4,3 11 0,9 8 4,7 3 4,8 5 10,3 0 12,0 0-2,14-3 7,9 2 1,7-4 2,8 1-2,3 0-3,2 0-9,-3 0-8,-4-4-1,-11-1-8,-8-5-1,-7-2-3,-10-3 0,0-2-4,-9-2 1,-19-3 2,-11-4 5,-10-3-1,-3 0-7,-1-7-2,4-11-11,7-2-1,10-3-10,6 1-13,16-4-30,10-1-67,0 1-37,21 1-97,14 3-208</inkml:trace>
  <inkml:trace contextRef="#ctx0" brushRef="#br0" timeOffset="50515.312">21976 843 231,'0'0'775,"0"0"-716,0 0 42,0 0 74,0 0-52,0 0-27,-14-48-59,14 48-29,0 12-3,2 5 15,0 4-2,0 1-11,0 5-2,-2-4 1,0-2-5,0-3-1,0-4-10,0-5-16,0-7-4,0-2-4,-4 0 15,-1-19 19,0-9 0,1-9 0,1-2 2,0 0 0,2-2 2,1 5 5,0 4 8,0 9 5,0 5-4,5 11 7,-3 4-5,-1 1-10,-1 2-3,2 0-7,2 0 0,3 15-4,10 7 4,0 5 4,5 3-1,2 0 4,-2 0-7,2-3 7,0-5-3,-5-7 1,-4-6-2,-2-4-2,-5-4 7,0-1 3,0 0 11,6-15-4,0-8-6,-2-2-1,-2-5-3,-3-1 5,-4-1-12,-3 0 0,0-1-1,-10 7 0,-5 2-9,-3 6-7,1 7-19,4 5-45,-3 6-76,5 0-254,5 12-449</inkml:trace>
  <inkml:trace contextRef="#ctx0" brushRef="#br0" timeOffset="52665.3713">13657 2102 201,'0'0'0,"-145"-49"-46,63 36-22,-9 4 63</inkml:trace>
  <inkml:trace contextRef="#ctx0" brushRef="#br0" timeOffset="52999.7574">15005 6016 281,'164'-160'185,"-23"-13"-185,-17-1-26</inkml:trace>
  <inkml:trace contextRef="#ctx0" brushRef="#br0" timeOffset="56721.6041">16369 12966 1306,'0'0'71,"0"0"47,0 0 20,0 0-71,0 0-23,0 0-31,15 48 5,-8 13 5,-7 7-11,0 1-3,0-3-7,-1-5-2,-5-11-14,6-13-42,0-13-50,13-21-149,8-4-167,3-30-305</inkml:trace>
  <inkml:trace contextRef="#ctx0" brushRef="#br0" timeOffset="56928.6994">16434 12997 798,'0'0'188,"0"0"-13,0 0 43,0 0-89,0 0-50,88-10-18,-43 56-4,0 5-21,-8 2-11,-4-1-7,-2-4-13,-1-5 1,2-9-6,-1-7-7,-1-13-24,-2-7-39,-6-7-70,-8-7-64,-4-16-153,-8-12-318</inkml:trace>
  <inkml:trace contextRef="#ctx0" brushRef="#br0" timeOffset="57108.1909">16885 12966 928,'0'0'212,"-3"-80"-22,3 53 6,0 12-55,0 10-42,0 5-41,3 22-35,7 17-16,1 15 25,-4 6-11,-4-1-16,-2 1-3,1-8-2,1-7-52,1-7-44,4-9-109,1-12-228</inkml:trace>
  <inkml:trace contextRef="#ctx0" brushRef="#br0" timeOffset="58030.3488">18703 12983 1010,'0'0'48,"0"0"61,0 0-1,0 0-43,0 0 12,-97-44-42,65 44-31,-4 3-1,-2 14-3,5 7 0,10 0 0,8 3-3,7 0 1,8-4 0,0-3 2,17-3 0,6-3 19,9 1 20,5-6 23,5 3-10,1 1-16,-3 2 10,-2 5-19,-10 5-14,-10 4 13,-15 2-21,-3 1 4,-22 1-4,-22-6-1,-14-7 1,-8-6-5,0-8-6,6-6-18,14-1-5,10-18-29,13-3-69,13-2-48,7 1-154,3 2-306</inkml:trace>
  <inkml:trace contextRef="#ctx0" brushRef="#br0" timeOffset="60670.3804">20483 13104 933,'0'0'134,"0"0"-28,0 0 39,0 0-96,-81 51 13,46 2 2,5 5-13,13-3-36,16-7-2,1-9-8,21-11-3,17-9 4,7-12 13,10-7 9,7-12 5,6-20-7,-5-9-5,-11-6 10,-16 0-5,-17-2-4,-17 2 6,-2 5-11,-33 5-9,-16 10-5,-14 8-3,-3 11-4,7 8-18,8 0-16,18 18-44,16 5-143,7 3-272</inkml:trace>
  <inkml:trace contextRef="#ctx0" brushRef="#br0" timeOffset="63648.0494">17664 14472 696,'0'0'143,"0"0"28,0 0-33,0 0-32,0 0-26,-9-89-31,0 72-18,-6-2 10,-3 2-17,-6 0-9,2 3-7,-7 5-3,-1 5-5,-1 4 0,-2 0-3,2 11 0,0 8 3,2 3-1,7 4 1,9-1-4,6 2 4,7-4-3,0-1 0,10-4 1,10-4 1,6-4 1,-1-1 3,5-2 0,1-1 2,5-2 8,-2 4 0,1 1 0,-6 3-1,-2 2-2,-6 1 1,-4 2-7,-7-3 6,-2 1-2,-6 0-3,-2 1-1,0 2 3,-5-1-1,-13 3 8,-8-2-4,1-1-2,-4-5 0,3 0-6,0-4 1,-2-7-3,6-1 1,-2 0-1,2-7-7,0-7-8,1-1-19,1 1-4,8-3-27,3 5-21,5 6-73,4 5-75,0 1-270</inkml:trace>
  <inkml:trace contextRef="#ctx0" brushRef="#br0" timeOffset="64361.068">17448 15179 409,'0'0'382,"0"0"-190,0 0 36,0 0-55,0 0-56,0 0-41,-11 40-10,5-11-37,-1 3-10,-2 7-10,-1-3-2,3 1-4,0-5-3,2-6-9,2-8-17,3-5-38,0-10-64,0-3-41,5 0-22,1-14-16,1-11-59,-7-8 172,0-7 80,0-5 14,0 0 33,0 4 31,0 7 84,0 6 39,0 10-9,1 7-23,5 5-67,2 6-22,5 1-28,4 22-5,5 8 17,5 6-12,1 3-7,4 3-1,0-1-11,6-1-1,-2-6-8,2-5-4,-3-10 10,-4-3-14,-4-8 3,-9-6-3,-2-3 1,-8-7 0,-5-18 5,-3-9-4,0-8-3,-3-4 2,-12 3-3,1-1 0,4 6 3,-2 5-3,4 4-1,3 5 1,5 2-16,0 5-30,10 6-109,9 5-207,1 1-842</inkml:trace>
  <inkml:trace contextRef="#ctx0" brushRef="#br0" timeOffset="65012.669">19370 14702 544,'0'0'237,"0"0"-89,65-84 40,-48 50-14,-5 1-75,-11-1-2,-1 3-9,-14 9-45,-19 5-18,-9 12-23,-3 5-2,0 15-1,4 18 1,10 13-5,11 5-2,8 5-6,11-8-3,1-7 0,0-13 1,14-10 9,6-10 6,4-8 1,1 0 4,3-13 5,-1-11 9,-2-3 3,-2-2-7,-2 7 14,-6 6 5,-8 8-5,-2 8 0,-1 3-18,-1 23-10,3 11-1,1 8 12,-4 2-9,-1 0 0,-2 0-3,0-3 1,0-4-3,0-6-1,0-9-33,0-9-51,8-9-117,8-7-135,5-8-289</inkml:trace>
  <inkml:trace contextRef="#ctx0" brushRef="#br0" timeOffset="65317.7731">19756 14599 1090,'0'0'156,"0"0"-47,0 0 14,0 0-69,0 0-32,0 0 10,1 112-18,-1-62-9,14-7 4,11-8-7,7-10 10,2-7-2,2-12 8,0-6-4,-2-4 9,-4-18-3,-5-10-11,-7-1 2,-10-7-1,-8 0-1,0-2-2,-15 5-7,-12 8 0,-13 9-4,-10 13-3,-9 7-11,-10 9-20,1 16-51,6 7-106,13 2-149</inkml:trace>
  <inkml:trace contextRef="#ctx0" brushRef="#br0" timeOffset="67508.7931">16530 16198 718,'0'0'122,"0"0"-27,0 0 44,0 0-57,-21-83 16,5 72-6,-2 5-42,-10 2-29,-2 4-7,-5 0-12,-3 0-2,6 10 0,4 5 0,10 0-2,9 3 0,9-2-3,0 0 5,24-1 0,9 1 17,10-2 10,8 1 5,-2 0 15,-4 2-4,-8 0-18,-9 2-4,-7 4-9,-12 0-3,-6 2 0,-3-3-7,-7-1 3,-16-4-4,-3-5 5,-4-8-1,-3-4-2,0 0 0,2-6 0,2-8-3,5 0 0,3-3-2,5 1-14,7 1-14,8 3-43,1-1-39,26 0-95,22 1-195</inkml:trace>
  <inkml:trace contextRef="#ctx0" brushRef="#br0" timeOffset="68168.7203">18224 16124 883,'0'0'220,"0"0"-101,0 0 38,0 0-90,0 0-1,8 81 35,-7-32-40,-1-3-24,0-2-27,0-8 0,0-4-8,0-6-2,0-8-17,0-7-49,0-9-82,0-2-8,-3-16-12,-5-12 3,1-12 83,-3-4 82,1-4 1,0-1 17,0 7 42,6 8 43,3 11 19,0 9-8,5 11-37,13 3-17,5 13-26,8 18 15,4 8-2,-1 6-10,2-1-10,-1-5-4,-3 0-1,4-5-10,-3-1-6,-3-6 4,2-8-5,-9-6-1,-8-6-1,-5-7-2,-7 0 5,-1-27 4,1-12-3,-3-11-7,0-6 1,-8-2-2,-2-3 2,-2 3-2,0 5 1,3 14-8,2 13-9,5 14-14,2 12-50,0 0-156,2 6-281</inkml:trace>
  <inkml:trace contextRef="#ctx0" brushRef="#br0" timeOffset="68537.6196">19694 16085 1027,'0'0'190,"0"0"-43,0 0 6,0 0-58,0 0-39,0 0 10,36 105-9,-32-49-18,-3-4-14,-1-3-6,0-8-11,0-4-8,0-7-4,2-6-65,10-10-19,7-10-153,2-4-163</inkml:trace>
  <inkml:trace contextRef="#ctx0" brushRef="#br0" timeOffset="68994.8982">19953 16120 839,'0'0'163,"0"0"-74,51-97 105,-23 76-78,4 2-30,3 8 9,-2 5-47,0 6-35,0 0-4,3 17-3,4 15-1,-4 7 4,-8 9-8,-16 4-1,-12 0 0,-27 2 2,-28-4-2,-14-4-4,-1-3 3,13-9 0,17-5 1,22-7 0,13-5 0,5-4 5,19-2 0,21-4 7,9-4 1,5-3-5,-5 0-3,-3-10 2,-8-9-7,-10-10 1,-10-5 3,-12-7-3,-6-5-2,-14-5-2,-23 2-8,-9 4-19,-9 8 6,-5 8-14,-1 5-20,9 14-20,14 3 17,18 7 22,20 0-46,13 5-55,32 4 89,23-1-53,15-3-127,8-2-58</inkml:trace>
  <inkml:trace contextRef="#ctx0" brushRef="#br0" timeOffset="69256.942">20724 16162 625,'0'0'288,"0"0"-160,0 0 3,0 0-18,29 79-23,-47-44-18,1-3-38,14 1-4,3-5 10,21-3-13,15-5-7,9-8-13,0-9 6,-1-3-3,-6-4 5,-11-17 15,-10-8-12,-14-5 5,-3-2-10,-17-3-7,-16 6-4,-9 4-3,-6 9 2,-3 11-2,2 9-16,7 6-30,2 19-86,6 4-116,4 0-303</inkml:trace>
  <inkml:trace contextRef="#ctx0" brushRef="#br0" timeOffset="70428.4536">17567 17305 151,'0'0'0</inkml:trace>
  <inkml:trace contextRef="#ctx0" brushRef="#br0" timeOffset="71027.655">17438 17165 872,'0'0'106,"0"0"-54,0 0 93,0 0-19,0 0-7,0 0 3,-56-19-44,66 54-15,11 8-25,1 2-8,-2 0-21,-2-6-2,-4-3-5,-3-5 1,-3-7-3,-6-6-11,2-7-16,-3-6-8,1-5-5,-2 0 10,2-17 27,0-14-7,-2-15 3,3-5 7,-3-8 1,0 3 4,0 7 19,0 9 2,0 14 9,0 7-4,1 12-5,1 7-2,5 0-11,10 19-13,7 22 1,9 9 8,4 7-1,0 1 2,-1-7-1,0-7 0,-2-8 3,-4-13-4,1-4-4,-4-11-1,-1-3 1,-1-5 0,-6-2 0,-7-25 7,-3-9 0,-4-10-6,-5-17 0,0-7-3,0-1 1,-2 7-3,-4 15 1,0 15 0,1 14-1,2 12-4,-1 8-33,-5 6-41,-4 27-60,-10 17-168,-6 9-580</inkml:trace>
  <inkml:trace contextRef="#ctx0" brushRef="#br0" timeOffset="71588.3853">17838 17902 49,'0'0'544,"0"0"-523,0 0-21,0 0 34,0 0 14,0 0 87,-8-36-47,4 26-1,-3-2 37,1-3 15,-2-3-38,-1 1-19,-7 0-15,-1 4-16,-6 8-24,-1 5-17,-3 0-10,3 7-1,2 17-3,5-2 3,7 5 0,4-5-4,6 2 3,0-4 0,19 0 2,16-3 4,14 1 11,6-1 20,-4 0 3,-7-3 3,-11 1-4,-9-1-18,-9 3-6,-6-1-7,-6-3-3,-3 2-1,0-6-2,-3-1 3,-15-3 1,-8-4 0,-6-1 2,-10 0-3,-7-1-3,2-9-10,1-6-15,8 0-18,9 0-44,15 2-105,14 1-169,0 1-434</inkml:trace>
  <inkml:trace contextRef="#ctx0" brushRef="#br0" timeOffset="72886.1732">19548 17515 465,'0'0'199,"0"0"-102,0 0 21,0 0-28,0 0 3,0 0 13,17-54-37,-17 48-29,0 0-15,-3 2-1,-4 1-9,-3-1-4,4 0-1,-1 3 1,2-2 5,0 1-14,-1 1 0,-1 1-2,-1 0-3,2 0-5,-1 0 1,4 0 3,3-4 4,0-2 2,0-5 2,1-1 1,16 1 7,3 2 5,9 2-2,4 7 10,2 7 8,1 23 7,-5 8-3,-10 8-11,-12 6-7,-9 0-10,-6 1-6,-18-4-1,-7-8-2,-2-7-4,1-10-15,0-7-3,-1-8-11,-1-8 3,3-1 13,2-9-1,6-16 17,6-7 1,11-2 0,6 2 4,0 4 13,26 5 13,8 7 3,8 10-9,6 6 1,-1 1-7,-3 21-6,-7 10-5,-7 2-4,-7-2-1,-5-2 0,-3-2-2,2-6-6,-2-5-46,5-6-42,6-6-43,7-5-71,2 0-87,0-14-175</inkml:trace>
  <inkml:trace contextRef="#ctx0" brushRef="#br0" timeOffset="73182.7934">19977 17488 656,'0'0'244,"0"0"-161,92-51 62,-52 47 0,3 4-31,0 3-13,-6 20-25,-7 10-33,-12 4-12,-11 7-2,-7-1-17,0-1-6,-14-6-5,-3-1-1,-2-7-44,-5-4-87,0-6-32,-6-6-119,-4-8-148</inkml:trace>
  <inkml:trace contextRef="#ctx0" brushRef="#br0" timeOffset="73554.953">20007 17685 798,'0'0'211,"0"0"-149,102-83 41,-45 66-5,5 5-24,-3 1-5,-8 7-40,-3 2-26,-3 2 0,-2-2-3,-7-1 1,-8 1 0,-7-2-1,-11 1-1,-5 2 1,-5 1 0,0 0-2,-3 12-6,-11 13 8,2 3 0,9 4 3,3 1 0,7-5 2,16-4 2,6-7 4,1-8-6,5-6 5,0-3 6,-1 0 6,-9-12 6,-7-8-2,-10-4 7,-8-4-16,0-4-2,-6 0-3,-18 1-10,-5 6-2,-2 6-3,1 12-25,2 7-23,7 0-51,2 17-99,1 0-103,7 2-250</inkml:trace>
  <inkml:trace contextRef="#ctx0" brushRef="#br0" timeOffset="76389.3542">16473 18372 317,'0'0'103,"0"0"23,0 0 8,0 0 21,0 0-21,0 0-24,0 0-45,-16-20-33,14 40 14,-5 9 22,1 3-27,-2 2-23,-1-2-10,4 0-5,-1-4-2,6-1-1,0-7 0,0-3 0,0-7-8,0-1-7,0-8 3,3-1 7,-3 0 5,0 0 2,0 0 12,0-1-7,0-13 0,0-2-6,-3-6-1,-5-6 4,-1-3-4,-1-6 0,-1-1 1,2 2 0,1 7 1,3 7 12,4 7 6,-1 6 20,2 5 1,0 4-4,0 0-6,0 0-17,0 7-8,11 17-3,9 7 9,7 10-1,8 2 3,2 1 2,4-2-7,-3-6 1,-1-3-3,-4-9-4,-3-7 2,-5-6-2,-4-7 0,-3-4-3,-3 0 10,-5-15-5,-1-11 2,-8-8 4,-1-16 1,0-7 1,0-12 2,-7 3-3,1 7-1,3 11 2,0 19 3,3 13-8,0 9-7,0 7-1,0 0-13,2 1-37,22 17-54,13 7-88,6 7-203</inkml:trace>
  <inkml:trace contextRef="#ctx0" brushRef="#br0" timeOffset="76974.7558">18638 18454 596,'0'0'128,"0"0"-34,0 0 70,0 0-50,0 0 18,0-79-14,-9 62-69,-9 0-14,-8 4-14,-7 7-13,-8 6-6,-4 0-2,-1 5 0,4 13-3,9 9 3,9-5 0,17-1-1,7 0-3,21-3 4,22-2 8,11 1 2,0-6 17,-4 2 20,-5-1 5,-15 2-7,-11 2-20,-7-2-13,-12-2-9,0 1-2,-16-3 1,-17 0 3,-9-3-3,-9 0-2,-4-5-10,2-2-10,5 0-11,5-5-30,11-6-34,13-6-76,10 1-192</inkml:trace>
  <inkml:trace contextRef="#ctx0" brushRef="#br0" timeOffset="78586.5427">19765 18335 388,'0'0'483,"0"0"-415,0 0-14,0 0 12,0 0 7,0 0 30,42-75-34,-21 67-54,0 3 2,-5 1 24,-7 1 11,-1 1 0,2 2-19,4 0-15,5 7-3,0 5 1,-1 5-2,-9 3-10,-7 2 0,-2 4-4,-12 1 0,-17-4-5,-5-3-7,0-5-2,8-6 2,13-4 5,9-2 7,4-3 3,7 0 16,26 0 17,9 6 4,3 0 4,-6 5 0,-10 0-9,-14 8-15,-8 0-14,-7 2-5,-6 4 0,-22 2 1,-11-3-2,-6-2-12,-1-5-20,6-7-25,10-10-29,12 0-41,18-20 7,3-14-57,36-5 4,13-7 8,9 0 1,2-1 33,2 8 29,-8 3-14,-5 8 66,-4 6 50,-14-1 126,-8 9 8,-11 3 14,-9 5 42,-5 3-22,-1 3-31,0 0-17,0 12-71,-12 16-11,-4 11 12,-1 8-16,7 2-9,10-2-14,0-11-6,18-3-2,10-10 0,1-9-3,3-8 4,-3-6 1,-4 0 3,-4-10-3,-11-9 3,-10-3-1,0 0 3,-17 3-10,-15 6-6,1 3-21,4 10 1,11 0-16,6 0-19,8 10-16,2 3-29,2-1 12,20 2-5,7-10-36,7-2-10,-2-2 102,-7 0 43,-4-11 60,-7-3 36,-7 1 17,-4 2 14,-5 8-17,0 3 5,0 0-71,3 7-44,5 15 5,7 5-2,7 0 1,7-3 0,-1-9-1,-1-5-2,-6-6 0,-6-4 4,-3-11 3,-7-12-1,-5-4 2,0-2 14,-5 3-1,-17 6-8,2 10-14,-8 3-13,-4 7-45,6 0-77,1 15-120,11 4-193</inkml:trace>
  <inkml:trace contextRef="#ctx0" brushRef="#br0" timeOffset="78865.7421">21046 18609 1354,'0'0'174,"0"0"-174,0 0-31,0 0 31,-64 78 4,14-38-4,-2-2-4,1-5-182,11-8-84,18-14-182</inkml:trace>
  <inkml:trace contextRef="#ctx0" brushRef="#br0" timeOffset="79006.7547">21049 18629 1048,'0'0'307,"0"0"-267,0 0-15,81-62-1,-81 62 3,-27 9-9,-14 17-12,-11 4-6,-3 4-59,2-2-86,11-8-129,12-11-254</inkml:trace>
  <inkml:trace contextRef="#ctx0" brushRef="#br0" timeOffset="84020.7775">11994 6842 422,'0'0'0,"85"4"-66</inkml:trace>
  <inkml:trace contextRef="#ctx0" brushRef="#br0" timeOffset="95295.6537">3071 10280 503,'0'0'153,"0"0"-34,0 0 80,0 0-34,0 0 2,-53-82-41,47 74-38,4 3 5,2 5-18,0 13-53,-3 29-11,-4 29 5,-5 23 18,-9 11-3,-9 4-12,-4-4-3,-5-10-2,3-8-8,3-15-2,8-17-4,4-15 0,9-13-25,2-12-32,10-12-41,0-3-114,3-11-13,6-18-127,-5-12-104</inkml:trace>
  <inkml:trace contextRef="#ctx0" brushRef="#br0" timeOffset="95715.9338">2761 10346 105,'46'-88'737,"5"15"-548,2 13-30,13 10-7,-3 15-50,3 15-4,-9 14-43,-11 6-34,-9 20-8,-13 21-6,-14 10 0,-10 9-7,-21 7-1,-25-1-6,-12-2-40,-6-8-58,4-12-10,6-13-40,14-13 66,14-14 34,21-4 55,5-8 9,18-17 54,16-2 26,10 1 20,8 8-24,0 13 10,-1 5-32,-1 9-18,-4 22-7,-8 9-21,-13 6-10,-19 1 0,-6 0 0,-8-8-6,-23-5 1,-9-8 1,-8-10-3,-7-9-12,3-7-4,2 0-9,12-15-24,15-7 2,15-2-14,8 2-19,23 1-72,25 3-157,15 2-382</inkml:trace>
  <inkml:trace contextRef="#ctx0" brushRef="#br0" timeOffset="95884.3355">3707 10669 1298,'0'0'146,"0"0"-133,78-32 93,-53 32-69,-3 0-37,-7 6-18,-3 13-143,-9 1-113,-3 1-196</inkml:trace>
  <inkml:trace contextRef="#ctx0" brushRef="#br0" timeOffset="96002.5402">3711 10843 1139,'0'0'119,"0"0"26,0 0-61,0 0-84,0 0-10,103 0-188,-48 0-456</inkml:trace>
  <inkml:trace contextRef="#ctx0" brushRef="#br0" timeOffset="97263.7194">5367 10095 685,'0'0'166,"-12"-81"-68,12 45 65,11 0-36,20 4-25,16 3-32,7 9-2,6 11-17,-2 8-10,-4 1-10,-11 18-16,-13 15-9,-17 6 0,-13 5-6,-4 4-1,-28-4-17,-12 1-22,2-8-17,2-6 13,13-11 23,12-8 11,12-2 10,3-5 4,16 2 40,14 3 25,4 4-14,2 3-8,-4 6-6,-7 2-8,-6 5-16,-10 4-8,-9-1-6,0 1-3,-9-6 0,-15-9-3,-2-8-9,-6-8-9,-1-3 3,2-11-11,3-19-18,7-14-9,12-7-26,9-7-2,11 5-42,26 4-18,18 3-36,18 7-29,9 2-19,8 5-43,-2 4 244,-8 4 27,-17 7 270,-17 8-30,-16 6-25,-12 3-46,-14 10-26,-4 23-50,-9 12 1,-18 10-14,-7 7-40,-3 4-14,4-3 0,9-5 1,11-9-18,13-15-7,10-14-2,29-16 2,10-4 2,11-12-4,-8-19 4,-4-8 1,-14-3-1,-12-1 2,-16 2 1,-6 7-1,-9 9-6,-18 9-3,-2 16-4,0 0-9,1 16-4,10 9-4,9 5-12,8 0-16,1-3-26,13-4-22,22-8-46,14-7 47,10-8-46,7 0 29,0-17 55,-1-8 61,-9-1 43,-9 1 62,-14 2 16,-14 11 30,-11 5-32,-8 6-55,0 1-6,-9 9-47,-9 19 1,6 8 8,6 4-11,6 0-1,9-8-1,21-6-1,7-12 0,4-11 12,-3-3 3,-2-16 7,-12-14 0,-10-4 5,-9-4-5,-5-1-9,-9 5-12,-18 0-7,-2 9-11,2 6-25,3 8-43,7 11-76,6 0-121,8 6-116,3 10-132</inkml:trace>
  <inkml:trace contextRef="#ctx0" brushRef="#br0" timeOffset="97551.2642">7315 10081 778,'0'0'328,"54"-82"-251,-50 53 103,-4 9-96,-12 9-20,-13 11-16,0 0-41,5 11-7,10 11-3,10 3-1,0 1-2,24-2 5,4-6-6,0-8-3,-4-8 3,-10-2 7,-3-2 6,-8-13 6,-3-5 5,-3 0 1,-19 4-16,0 6-2,-5 6-17,3 4-62,3 11-80,-4 14-109,-1 11-243</inkml:trace>
  <inkml:trace contextRef="#ctx0" brushRef="#br0" timeOffset="97931.1173">4575 10914 1195,'0'0'68,"0"0"41,0 0 69,0 0-74,158 0-40,11 0-4,59 0-6,61 0 19,45 0-9,27-3-20,12-2-10,-13-4-34,-31 4 0,-53-1 0,-64 6 0,-65 0 0,-60 0 0,-47 0 0,-30 0-7,-10 0-121,-37 0-36,-23-6-134,-12-13-347</inkml:trace>
  <inkml:trace contextRef="#ctx0" brushRef="#br0" timeOffset="99161.6222">5680 11379 1120,'0'0'66,"0"0"49,0 0-16,0 0-81,0 0-4,-98-52-4,77 52-5,2 0-5,8 8 3,1-4-3,1 4 2,1 1 1,-5 2 5,4-2 2,3 0 0,2-2-8,3-3 15,1-3 9,0-1 15,0 0-4,0 0 6,6 0-8,-1 0-14,-1-1-2,-1-1-14,-1 1 3,-2 1-8,0 0 6,7 12-6,2 17-4,0 15 4,-1 9 3,-4 2-3,-4-2 1,0-8 3,0-11-4,1-12 0,1-11 0,-1-5-2,-1-6 4,0 0-2,0-11 4,0-10-4,0-8 1,0-7-2,0-6 1,-1-1 0,1 2-2,0 4 4,11 9-1,14 7 0,5 6 6,-1 7-3,3 5-2,-2 3 6,-5 9-7,-1 15 3,-3 11-2,-8 6 1,-7 3-2,-4-4 1,-2-3-4,0-8 2,-12-9-22,0-7-1,-3-11-14,-3-2 10,6-8 13,3-19 9,8-8-2,1-6 5,17-4 2,13 6 8,6 5 5,0 12 18,-2 8-4,-2 10 2,-4 4-9,-1 9-7,-3 21-10,1 10 5,-5 7 0,-7 5 0,-7-4-7,-6-2 0,0-7 0,-11-7-1,-8-10-1,-2-8-9,3-9-21,2-5-17,2-3-37,4-18-121,1-6-240</inkml:trace>
  <inkml:trace contextRef="#ctx0" brushRef="#br0" timeOffset="99613.608">6417 11431 514,'0'0'805,"0"0"-742,0 0 59,0 0-52,0 78 3,0-25-14,-3 0-26,-7 1-26,-2-2-7,-2-8-13,-1-4-72,0-9-121,5-12-139,4-16-339</inkml:trace>
  <inkml:trace contextRef="#ctx0" brushRef="#br0" timeOffset="99985.6935">6425 11483 1120,'0'0'135,"0"0"39,0 0-20,0 0-67,95-35-31,-59 76-21,8 16-4,1 7-6,-3 2-16,0-7-3,-5-7-5,3-10-1,-2-8-15,2-10-33,3-11-37,-3-13-95,-4-2-47,-9-24-99,-6-15 5,-9-10 169,-3-13 152,-5-17 98,-4-7 59,0-4 6,0 6 10,-10 17-2,-1 17-11,4 19-6,1 18-25,3 12-50,0 4-32,0 34-38,-2 18 1,-2 13 13,2 10-10,-2 2-10,3 0-3,-1-5-37,5-8-46,0-13-126,6-9-217</inkml:trace>
  <inkml:trace contextRef="#ctx0" brushRef="#br0" timeOffset="100345.9312">7143 12035 1382,'0'0'19,"0"0"130,0 0-24,0 0-69,96-60 19,-76 60-49,3 9-12,1 17-7,-1 8-1,0 5 1,-9 1-5,-5 2 1,-9-3-3,0-3-1,-2-7-2,-12-7-5,3-11-5,0-10-2,1-1 6,4-7 9,3-18-1,3-6 1,4-8-2,25-5-1,11-1-14,11 1-36,7 7-71,1 4-203,9 7-559</inkml:trace>
  <inkml:trace contextRef="#ctx0" brushRef="#br0" timeOffset="101650.7306">5425 12087 162,'0'0'693,"0"0"-547,0 0 8,0 0-14,0 0-72,0 0 6,115 17-4,-58-9-20,-4-2-18,-5-1-9,-10 2-12,-12-3-8,-9-1-3,-10 0-19,-7-2-47,0-1-23,-15 2 7,-20-2 11,-15 0-13,-11 0 25,-3 0 22,-3 0 18,4 0 19,9 0 0,13 0 14,16 0 32,15 3 41,10-2 16,0 2-13,27 2-31,11 2 18,14 2-19,6-3-14,-2 1-19,-3-2-11,-7-3-10,-7 1-4,-9-3-3,-10 0-22,-9 0-41,-8 0-68,-3 0-31,-9 0-103,-19 0-103,-13 0-64</inkml:trace>
  <inkml:trace contextRef="#ctx0" brushRef="#br0" timeOffset="101788.6569">5383 12190 594,'0'0'254,"0"0"-99,0 0-12,0 0-3,0 0-35,0 0-18,48 1-44,1 1-43,8-2-4,4 0-102,-3 0-165,-7 0-254</inkml:trace>
  <inkml:trace contextRef="#ctx0" brushRef="#br0" timeOffset="106744.5504">3060 11676 442,'0'0'438,"0"0"-391,117-81 13,-84 59 13,-10 7-31,-10 7-19,-11 8-23,-2 0-24,-17 4-79,-16 15 7,-13 6-58,-8 3-18,-1 1 44,4-2 32,5-4 49,9-2 47,12-8 57,10-5 109,7-7-6,8-1-12,0 0-16,0 0-41,14 0-12,6-4-29,6-4-14,0-1-23,4 3-13,2-1-8,2 1-96,-4 0-155,-5 2-177</inkml:trace>
  <inkml:trace contextRef="#ctx0" brushRef="#br1" timeOffset="658149.2019">8149 3889 114,'0'0'169,"0"0"-169,0 0-6,0 0-9,0 0-4,0 0 12,0 0-19,-38 17-184</inkml:trace>
  <inkml:trace contextRef="#ctx0" brushRef="#br1" timeOffset="658942.5658">3333 1970 323,'0'0'304,"0"0"-253,0 0 35,0 0 36,0 0-37,0 0-18,-71-53-17,51 42-8,0 3-22,1-1 21,9 1 6,2 1-11,8-3 3,0 3 3,0-2-13,15 2-19,7 4 2,2 0-2,6 3-5,0 0-4,-3 13-1,2 8 0,1 11 0,-3 11 1,0 11 2,-12 11-3,-15 7-1,0 8 1,-34-1 1,-13-1-1,-8-8-1,3-11-4,4-18-44,5-19 9,9-19 25,1-5 15,6-28 11,5-13-2,5-8 8,11 2 20,6 3 26,0 11-8,17 12 3,14 11-27,15 12-17,9 7-13,3 27 2,-2 12-2,-9 5-2,-9 6 1,-10-5-4,-1-4 1,-5-5-88,1-11-67,0-11-273</inkml:trace>
  <inkml:trace contextRef="#ctx0" brushRef="#br1" timeOffset="659485.0452">4016 2334 1277,'0'0'32,"0"0"-26,95-38-6,-70 33 0,-11 5-12,-5 0-128,-9 7-171,0 6-243</inkml:trace>
  <inkml:trace contextRef="#ctx0" brushRef="#br1" timeOffset="659615.992">4020 2509 1029,'0'0'119,"0"0"-117,117-42 10,-77 30-12,-4 7 0,-5 3-74,0-1-266</inkml:trace>
  <inkml:trace contextRef="#ctx0" brushRef="#br1" timeOffset="660127.1025">4487 2194 1207,'0'0'29,"0"0"-14,0 0 49,0 0-36,0 0 8,48 74-26,-48-29-4,0 2-2,-17 2-4,-1-7-17,-1-9-35,4-9-37,5-18-12,5-6 17,5-13 74,0-21 2,8-7 8,11-9 31,5 1 7,1 5 28,3 5 20,0 12-23,-3 8 1,3 12-27,-1 7-10,-2 7-20,-1 19-6,-6 5-1,-5 8-4,-8 3 3,-5 2 1,0 2-12,-15-11-30,-1-8 3,-3-12-26,6-15 7,0-5 58,7-29 6,6-11 9,0-8 30,13 0 9,10 1-2,8 8 6,2 9 0,4 13-12,3 17-4,1 5-35,3 24-7,-2 18 0,-7 13-1,-7 12-9,-11 4-63,-7 1-63,-7-7-157,-2-14-311</inkml:trace>
  <inkml:trace contextRef="#ctx0" brushRef="#br1" timeOffset="665712.5309">2630 3938 684,'0'0'117,"0"0"-101,0 0-16,0 0 34,0 0 17,27-72 43,-41 66-29,-5 2-40,4 0 28,6 2 32,3 2 2,6 3-40,0 29-34,0 16 16,0 14 30,0 7-37,-3 1-7,-10-7-4,1 0-5,-7-7-6,0-9-2,3-15-19,7-15-53,3-17-33,6-5-34,0-29 49,0-18-3,3-12 80,3-11 15,-2-7 15,-4 2 46,0 10 17,2 12 16,3 18 4,2 16-13,-1 12-35,3 12-11,12 6-39,7 28 0,8 19 0,6 11 16,-9 5-10,-5-5 1,0-4-7,1-9-1,2-10 1,3-13 1,1-11 0,-1-15 0,-3-2 2,0-20 13,-9-18-3,3-12-2,-9-13 14,-10-9 6,-6-9-9,0-1-10,-3 8-12,-12 15 7,3 17-2,3 17-10,-1 22-19,1 11-64,-2 38-116,3 20-33,5 13-205</inkml:trace>
  <inkml:trace contextRef="#ctx0" brushRef="#br1" timeOffset="666006.4812">3031 4398 1028,'0'0'420,"0"0"-413,0 0 0,0 0 10,0 0-13,85 38 8,-72 1-8,-9 1-4,-4-5-3,0-5-3,0-11-16,-1-8-16,1-11 19,0 0 19,0-26 33,5-10-14,12-8 9,5-6 11,3 4-14,-1 1-25,3 7-1,-3 5-10,3 8-100,-2 7-105,-1 3-242</inkml:trace>
  <inkml:trace contextRef="#ctx0" brushRef="#br1" timeOffset="666156.8675">3598 4163 1431,'0'0'17,"97"-51"-12,-60 35-3,-10 15-2,-11 1-21,-13 18-206,-3 12-191</inkml:trace>
  <inkml:trace contextRef="#ctx0" brushRef="#br1" timeOffset="666297.8624">3643 4366 1416,'0'0'18,"0"0"39,101-55 14,-65 45-61,-5 5-10,2 5-27,-3 0-131,-5 0-170,2 3-182</inkml:trace>
  <inkml:trace contextRef="#ctx0" brushRef="#br1" timeOffset="666584.6394">4137 4055 883,'0'0'52,"0"0"-14,22-74 117,-15 64-46,2 1 4,9 8-53,8 1-39,11 0-7,3 20 2,-4 8-2,-11 5-10,-15 9-4,-10 0 2,0 0-6,-14-1 8,-7-6 5,1-4-6,4-7-1,7-7 1,9-8-3,0-6-1,40-3 1,30-3 16,29-16-16,16-10-108,7-7-295</inkml:trace>
  <inkml:trace contextRef="#ctx0" brushRef="#br1" timeOffset="668143.6262">2241 6452 1221,'0'0'70,"64"-86"-63,-23 50 26,0 8 31,2 6-12,0 14 8,-2 8-23,-5 10-31,-11 24-6,-15 11-9,-10 11 4,-31 8-4,-23 2-17,-10-2-17,1-5-6,14-8-4,18-13 40,23-13 10,8-10 0,27-9 3,18-4 72,7 1 12,-2-1-10,-9 1-11,-11 6-32,-12 3-4,-11 5-27,-7 8-4,-7 4 4,-20 3 1,-14-1-1,-2-6-17,-5-11-53,7-14-44,10-9-15,13-32-64,18-15-58,25-15-157,30-14 79,20-4 329,10-4 39,6 0 194,-6 5-69,-15 8 42,-16 17-105,-22 25 30,-15 20-2,-14 18-48,-3 15-65,-2 37 3,-12 27-9,-3 18 23,0 7-14,7-7-8,9-13 4,1-18-4,10-18-7,11-20-1,9-17-2,4-11 4,3-11 22,1-24-17,-7-14 3,-13-4 8,-15-2 9,-3 7-13,-18 11-14,-4 15-3,-4 15-5,6 7-10,3 10-4,5 15-24,9 6-25,3 2-44,18-7-40,21-6-31,16-12-112,11-8-1,7-16-41,1-18 337,-11-6 367,-14 1-113,-13 2 24,-20 7-83,-12 12-30,-4 9-58,-4 9-57,-15 7-50,-5 22 0,0 15 0,7 1 2,11-3-2,6-9-4,0-7 4,17-13 0,4-10 0,0-3 12,0-14 7,0-14 21,-6-5 19,-9-2-25,-5-1-14,-1 7-20,-3 6-13,-13 11-27,-8 12-69,-4 9-145,-7 20-90,-6 10-334</inkml:trace>
  <inkml:trace contextRef="#ctx0" brushRef="#br1" timeOffset="668362.5561">1907 7429 1227,'0'0'132,"102"-4"-28,36-21 36,60-6-59,32-6-17,6-3-10,-4 4-10,-27 4-42,-26 4-2,-29 10-22,-35 11-57,-35 6-126,-35 1-324</inkml:trace>
  <inkml:trace contextRef="#ctx0" brushRef="#br1" timeOffset="669882.4824">2638 7629 580,'0'0'207,"0"0"-182,0 0 82,0 0-28,0 0-36,0 0-14,0-15-14,0 15-9,0 0-6,0 0-18,0 0-42,10 0-65,5 0-154</inkml:trace>
  <inkml:trace contextRef="#ctx0" brushRef="#br1" timeOffset="670274.5705">2638 7629 442,'101'-43'342,"-101"36"-235,0 4 40,0 0 7,0 3-17,0 0-63,0 20-64,0 16-10,-5 13 17,-8 8-3,-8 1-8,-3-1-3,2-7-1,1-8-2,12-15-50,9-14 0,0-9-5,31-4 44,18-7 11,11-15 34,3-4 4,-6-3-9,-9 4-22,-13 5-7,-14 6-71,-21 2-140,-8 5-140</inkml:trace>
  <inkml:trace contextRef="#ctx0" brushRef="#br1" timeOffset="670417.4596">2732 7813 967,'0'0'490,"0"0"-347,0 0-20,0 0-67,0 0-19,71 92 19,-51-32-19,-9 11-25,-9 8-12,-2 5-15,0-7-79,-6-14-87,3-24-338</inkml:trace>
  <inkml:trace contextRef="#ctx0" brushRef="#br1" timeOffset="671152.2492">2459 7831 817,'0'0'199,"134"72"-46,-14-25 38,31-6-76,15-10-41,-4-11-23,-17-8-44,-36-5-7,-37-7-57,-38 0-167,-31-21-400</inkml:trace>
  <inkml:trace contextRef="#ctx0" brushRef="#br1" timeOffset="671556.6016">2293 6377 1078,'0'0'137,"185"84"-125,-39-28 53,20 0-6,11-8-38,-11-1-21,-19-4-12,-32-7-128,-28-6-117,-28-14-389</inkml:trace>
  <inkml:trace contextRef="#ctx0" brushRef="#br1" timeOffset="672118.6341">2892 5595 1050,'0'0'76,"-55"-106"-64,22 82 1,-7 17 1,-3 7-14,1 29 3,2 21-3,9 11 0,8 2 1,13-8-2,10-11 0,5-15-12,31-13-4,8-13 17,6-3 14,1-6 21,-1-10 32,-6 4 21,-10 4-17,-12 5-12,-5 3-17,-6 0-15,-3 19-19,-3 12 2,-2 8 0,-3 9-2,0 2-3,-8-2-5,-2-4-5,4-7-129,6-15-120,1-14-223</inkml:trace>
  <inkml:trace contextRef="#ctx0" brushRef="#br1" timeOffset="672388.7614">3225 5682 1151,'0'0'279,"0"0"-268,0 0 29,0 0-22,0 0-18,0 0 0,23 68 1,-9 0 13,4-2-4,5-11-9,2-13 2,-4-16-3,-7-16 0,-3-10 1,1-10 15,-1-27 10,-4-13-3,-7-14-6,0-1-9,-2 7-8,-12 12-1,0 13-15,2 13-32,6 18-46,3 2-109,2 17-154,1 9-145</inkml:trace>
  <inkml:trace contextRef="#ctx0" brushRef="#br1" timeOffset="672641.175">3990 5936 1019,'0'0'0,"0"0"-39,0 0-44,0 0-2,0 0 18,0 0-150</inkml:trace>
  <inkml:trace contextRef="#ctx0" brushRef="#br1" timeOffset="673378.9224">497 5639 1154,'0'0'21,"52"155"3,-31-69 5,-9-5-3,-6-6-9,-3-10-9,-3-12-8,0-14-12,0-16-97,0-18-30,-5-5-49,-9-35 20,0-22-86,1-24 252,4-21 2,4-12 101,5-5-5,0 9 30,9 16 36,15 18-14,5 15-34,5 18-38,-8 17-24,-3 14-1,-6 12-37,3 12-14,1 20 0,-4 13 0,-6 9 0,-11 6 0,0 3-3,-13-3-15,-2-6-17,3-13 7,9-15 16,3-11 9,2-8 3,20-5 26,5-2 51,6 0-13,-2 0 3,-4 0-15,-9 1-20,-5 7-28,-8 7-4,-5 7-1,0 5 0,-24-1 0,-10-1-19,-5-8-62,0-8-51,9-9-129,14-7-219</inkml:trace>
  <inkml:trace contextRef="#ctx0" brushRef="#br1" timeOffset="673558.346">1270 5794 1189,'0'0'110,"104"-2"-72,-46-4 51,-5 4-56,-7 2-33,-12 0-4,-13 10-118,-18 12-150,-3 4-169</inkml:trace>
  <inkml:trace contextRef="#ctx0" brushRef="#br1" timeOffset="673692.6385">1463 5981 623,'0'0'355,"0"0"-244,0 0-1,135-1-69,-56 1-41,18 0-50,10-2-321</inkml:trace>
  <inkml:trace contextRef="#ctx0" brushRef="#br1" timeOffset="683569.3997">5239 7389 1053,'0'0'29,"82"-78"-8,-34 49 45,2 9 33,-11 10-5,-9 10-44,-11 8-35,-11 27-15,-8 15-3,-3 11 2,-27 0-2,-8 0 3,-3-7-23,5-5 6,18-6-3,18-6 14,9 1 6,36-5 6,10-5 34,5-2 4,-10-9 41,-11 0-21,-17-5-24,-11 0-18,-11 0-22,-6 4-6,-26 2-4,-18-4-36,-8-7-51,2-7-41,12-9-127,21-27 0,23-15-4,12-14-3,35-11 272,14-8 135,7 3 72,-1 5 19,-8 13-57,-10 17-38,-12 14-31,-16 15-18,-10 13-30,-11 4-28,0 21-24,0 27 0,-10 23 0,0 13 11,4 3 2,6-4-10,0-10 3,12-15-1,15-17-5,0-12 3,1-17 1,0-9-3,-4-3 11,-4-20-1,-7-12 1,-10-7-6,-3-5-1,-6 2-5,-10 6-5,1 9-5,0 10-2,9 9-9,3 7-27,3 1-44,0 0-13,21 0-68,16 0 2,8-4-82,7-9-30,-4-6 281,-8-3 2,-4-3 206,-12 2-6,-11 6 10,-7 7-44,-6 7-13,0 3-72,0 3-73,-4 21-7,-7 5 11,7 2-6,4 1-2,0-6-3,9-5 3,10-8-4,2-6-7,1-7 7,1-4 15,-5-17-1,-2-7 5,-7-5 18,-7 0-27,-2 2-10,0 11-17,-15 8-30,-6 12-67,-6 12-108,-4 19-59,-7 8-225</inkml:trace>
  <inkml:trace contextRef="#ctx0" brushRef="#br1" timeOffset="683786.5591">5279 8246 87,'0'0'1366,"94"-8"-1320,15-11 4,37-4 58,23-5-47,7 1-17,-5 6-22,-10 5-18,-25 7-4,-32 4-35,-26 5-39,-30 0-120,-18 0-193,-11 0-486</inkml:trace>
  <inkml:trace contextRef="#ctx0" brushRef="#br1" timeOffset="684586.2851">5828 8659 809,'0'0'48,"0"0"-37,0 0 45,0 0 10,0 0-15,0 0-20,4-39-14,4 26 10,4-4 33,9-1 5,9-3 0,8 1-1,5 5-14,1 3 3,-4 8-22,-4 4-3,-12 0-13,-8 23-15,-8 11-1,-8 12 1,-14 5 0,-19 2 0,-11-2-9,-7-5-26,3-8 5,8-11-1,6-5 12,17-10 15,8-5 4,9-6 3,11-1 39,26 0 38,29 0-47,20-5 32,17-6-44,4-1-16,-8 1-5,-11 5-80,-24 4-111,-16 2-180,-17 0-511</inkml:trace>
  <inkml:trace contextRef="#ctx0" brushRef="#br1" timeOffset="686492.8267">4843 8603 1225,'0'0'157,"0"0"-113,0 0 33,0 0 4,63 95-26,-57-66-34,0 2-7,-2 2-11,-1-2-3,2-5-22,-1-5-84,1-4-102,6-9-126,2-7-277</inkml:trace>
  <inkml:trace contextRef="#ctx0" brushRef="#br1" timeOffset="686677.0415">5179 8705 1309,'0'0'162,"0"0"-108,0 0 44,0 0-17,0 0-35,0 0-38,30-15-8,-30 18-30,0 9-72,0 4-98,0-2-176,0-3-489</inkml:trace>
  <inkml:trace contextRef="#ctx0" brushRef="#br1" timeOffset="686954.8026">5626 8494 1280,'0'0'58,"0"0"-53,0 0 2,-98 94 43,52-36 9,2 3-29,0-7-27,1-6-3,8-11-67,0-14-132,12-12-168,8-11-398</inkml:trace>
  <inkml:trace contextRef="#ctx0" brushRef="#br1" timeOffset="687122.304">5249 8607 727,'0'0'352,"0"0"-254,0 0 51,0 0-24,0 0-45,97 67 4,-48-17-33,-2-2-40,-4-1-11,-7-3-24,-6-6-123,-5-11-190,-3-11-671</inkml:trace>
  <inkml:trace contextRef="#ctx0" brushRef="#br1" timeOffset="687737.4462">5838 8588 737,'0'0'542,"124"48"-452,-28-6-20,14 9 36,5 2-47,-5 0 3,-11-4-48,-23-10-14,-28-8-87,-13-11-79,-20-13-154,-12-7-402</inkml:trace>
  <inkml:trace contextRef="#ctx0" brushRef="#br1" timeOffset="687969.5071">5319 7519 1314,'0'0'92,"157"53"-85,-44-19 0,4-4 10,-1-1 6,-7-4-23,-14-4-7,-21-4-205,-24-13-187</inkml:trace>
  <inkml:trace contextRef="#ctx0" brushRef="#br1" timeOffset="688193.3665">5692 6511 1470,'0'0'46,"0"0"-46,0 0-26,36 103 26,-3-29 18,-1 2-3,-2 1-15,-3-2-32,0-5-161,-2-11-78,-3-12-234</inkml:trace>
  <inkml:trace contextRef="#ctx0" brushRef="#br1" timeOffset="688564.5767">5983 6561 986,'0'0'128,"57"-83"-100,-26 54 24,-2 10 19,-12 9 11,-8 10-34,-4 8-48,-5 26-11,0 17 11,0 10 0,0 8 6,-7 1-5,7-3-1,0-9 0,14-10-9,16-14-5,0-13-3,-3-13 4,-3-8 13,-8-7 3,-4-26 12,-9-7-15,-3-14-2,0-7 2,-17-5-5,-8 6-2,-3 10-18,-2 17 24,3 17-20,3 13-53,8 3 7,10 10-25,6 12-57,12-2-151,22-3-31</inkml:trace>
  <inkml:trace contextRef="#ctx0" brushRef="#br1" timeOffset="688796.749">6533 6588 868,'0'0'85,"0"0"-47,0 0 12,0 0 20,0 0-9,60 99-24,-48-73-21,-1-4-6,3-8-4,-3-6-1,-6-8 1,6 0 6,-6-8 17,-2-17 11,-3-12-9,0-5-5,0-1-12,-6 5-14,-2 10-10,3 12-42,5 5-77,0 5-109,0 3-212</inkml:trace>
  <inkml:trace contextRef="#ctx0" brushRef="#br1" timeOffset="689074.1586">6768 6367 1017,'0'0'34,"0"0"-3,0 0 40,0 0-18,0 0 4,0 0-47,9-26-10,1 23 0,2-1 4,4-3 0,-4-4 8,-3-5 17,-6-2 10,-3-5 4,0 1-25,-12 2-9,-1 6-9,1 6 0,-3 6-7,3 2-30,-6 6-38,-1 16-24,-2 8-27,0 8-30,3 1-85,5 0-59</inkml:trace>
  <inkml:trace contextRef="#ctx0" brushRef="#br1" timeOffset="689292.4201">7036 6794 1337,'0'0'36,"0"0"-34,0 0-1,0 0 3,0 0-8,-79 30-4,46-12-169,6 1-64,11-5-91,12-3-187</inkml:trace>
  <inkml:trace contextRef="#ctx0" brushRef="#br1" timeOffset="689440.4029">6963 6872 1004,'0'0'243,"0"0"-139,0 0-18,0 0-7,0 0-41,0 0-38,12-11-24,-29 25 8,-5 10-63,-7 1-98,3-1-198,9-2-396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2-28T10:02:10.28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1F497D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5907 5353 1051,'0'0'15,"0"0"-8,0 0 11,0 0 5,0 0 17,0 0-4,0 0-36,0 0-13,0-22-81,0 33-105,0-4-225</inkml:trace>
  <inkml:trace contextRef="#ctx0" brushRef="#br0" timeOffset="869.1601">8624 7398 1172,'0'0'84,"0"0"-61,0 0-2,0 0 0,0 0 59,0 0-63,0 0-17,9 16-14,-9-5-48,-6 0-85,-10-3-124,-6-8-439</inkml:trace>
  <inkml:trace contextRef="#ctx0" brushRef="#br0" timeOffset="1344.6843">6605 10619 1612,'0'0'30,"0"0"-30,0 0-127,0 0 127,0 0 37,0 0 47,-3-9-84,1 6 0,2-3-96,-1-5-84,1-4-107,0-9-227</inkml:trace>
  <inkml:trace contextRef="#ctx0" brushRef="#br0" timeOffset="1716.5734">3671 7986 1270,'0'0'0,"0"0"-296</inkml:trace>
  <inkml:trace contextRef="#ctx0" brushRef="#br0" timeOffset="7715.9067">6899 6882 709,'0'0'255,"0"0"-213,0 0 2,0 0 46,0 0-6,0 0 3,128-96-26,-47 45-32,23-11-10,9-10-2,8-9 12,6-7 2,6-11-8,10-12-5,12-8-14,9-6 4,5 8-6,-2 10 1,-5 16 8,-8 13 1,-9 13-8,-14 10 1,-9 10-5,-22 11-2,-18 9 2,-25 10 1,-24 4-1,-20 7 0,-12 2-2,-1-2-6,0 3-2,0 1-5,0 0 9,-1 0 2,-3 0 8,1 0-4,1-4 8,-2 2-2,-4-2-5,-8 0-2,-7-1 1,-11 0-13,-8 5 6,-10-1-20,-7 1 7,-2 0 17,1 0-3,3 0 4,5 1 2,11 3 2,16-1-2,15-3 0,10 0-2,10 0-3,32 0 4,19-7 1,12 0 0,3-2 0,-10 2 5,-14 4 8,-19 3 4,-14 0 0,-10 0-1,-4 0-8,-4 14-6,-1 6 2,0 4 5,-4 5 4,-16 2 7,2 5-10,0 6-10,2 2 0,1 6-109,6-5-133,3-10-247</inkml:trace>
  <inkml:trace contextRef="#ctx0" brushRef="#br0" timeOffset="8476.3952">9706 5107 217,'0'0'976,"0"0"-869,0 0-26,0 0-17,0 0-34,92-3 3,-71 35-2,-7 5-25,-10 3 0,-4 1 0,0-4-6,-13-6-8,-2-9-37,3-11-19,4-11 2,7-2 57,1-26 5,0-14 1,21-9 6,7-6 7,6 1 22,1 5-3,-2 11 24,-1 7-12,-5 13-2,-3 12-5,0 8-17,2 8-19,0 23-2,-2 13-2,-9 8 2,-8 3 0,-7 1 0,-7-6 1,-11-3-1,-3-11-46,9-7-70,9-12-21,3-9-81,15-8-72,24-3-106</inkml:trace>
  <inkml:trace contextRef="#ctx0" brushRef="#br0" timeOffset="9002.2365">10429 5174 116,'0'0'566,"0"0"-397,26-89-37,-26 77-27,0 9 19,-11 3-38,-4 14-74,0 18-9,2 9 1,7 1 5,6 0-6,3-7-2,19-7-1,4-10-2,1-9 0,1-9 2,-1-2 5,-2-20-5,-6-11 0,-6-6-2,-10-2 2,-3 0 2,0 6 1,0 5-2,-3 9 2,3 7 2,0 4 0,4 4 5,21 3-8,13 3 4,8 0 8,0 3 25,-3 13 1,-5 2-11,-12 6-9,-5-3 1,-10 1-9,-4 2-11,-7-2-1,0-1 2,0-3-1,-10-8-1,1-5-27,0-5-8,5-5 30,4-20 0,0-10 4,20-9-2,15-4 5,12 4-2,1 7 25,0 10 13,-10 8 6,-6 14 11,-10 5-27,-6 12-13,-2 19-14,-9 13-1,-5 5 6,0 4 0,-17 2-6,-8-6-34,-2-11-139,-5-13-221</inkml:trace>
  <inkml:trace contextRef="#ctx0" brushRef="#br0" timeOffset="11716.3441">10179 6043 1313,'0'0'53,"0"0"-30,0 0 19,0 0-19,0 0-5,0 0-4,15 19-10,-11 12 3,-4 4 0,0-1-6,-6-5 2,-6-4-3,3-12-23,2-7-30,7-6 17,0-15 33,2-14-4,17-13-2,11-4 9,4-1 20,6 2 4,2 4 24,-2 12-23,-5 8 20,-6 16-24,-3 5-15,-4 17-6,-2 18-2,-7 7 2,-10 6 0,-3-2 3,-8-4-3,-12-8-14,-1-10-18,4-10 3,1-13 13,10-1 16,3-19 16,3-12-8,3-9 2,24-4 5,10 1 2,6 2 10,2 8-8,-3 12-2,-5 11-5,-7 10-11,-10 9-1,0 17-9,-8 10 9,-6 2 0,-6 3 1,0-3-1,0-3-63,0-6-15,0-7-44,0-10-87,26-10-40,11-2-33,6-20 143,3-13 139,-5-6 106,-4-6 111,-9-3-54,-9 1-17,-11 8-43,-8 8-1,0 12-21,-12 16-49,-15 3-32,-6 20-5,0 16 3,1 8-5,14 2 4,9-3-1,9-7-4,2-7-19,18-9-9,7-8 6,0-12 12,1 0 18,0-12 16,1-11 18,-4-3 4,-9 4-1,-2 5 2,-9 8-9,-5 7-22,0 2-8,0 0-23,0 9-30,2 8 11,9 2-54,8-4 2,10-5-34,5-6 11,3-4 27,4-3 46,2-16 44,-4-9 23,-3-4 58,-6-1 25,-10 0-8,-11 7-24,-9 5 5,0 12-26,-21 9-47,-7 0-6,0 25-8,2 16 8,9 13-8,7 10 8,9 11 1,1 6 24,0 4 15,0-2-1,-6-4 0,-5-7-11,-5-9-7,0-17-14,1-13-4,3-13-1,-2-16 3,2-4 0,-3-11-5,4-23-8,4-12-20,7-9-8,0-6-10,22-2 26,4 2 20,1 1 0,3 5 0,1 5-14,5 5-29,6 7-11,3 6 37,2 5 12,0 6 4,-4 6 1,-7 3 4,-8 7 5,-7 5 5,-3 0-2,-2 13-9,-1 6 0,-2 3 1,-4 6-3,-4-1 5,-5-2-6,0-3 4,0-5-4,0-8 0,0-7-1,0-2-5,0-6 4,15-19 2,7-5 0,4-7 1,-3 3 3,3 2 20,-7 9 9,1 6-11,-3 8 5,-3 9-19,0 0-8,0 23-16,-5 8 16,-1 6 2,-2 0-2,-3-3 0,1-5-19,2-9-3,5-7-7,5-13-1,9 0 3,4-16 27,2-10 6,-1-4 9,-5-3 22,-5 1 3,-6 2-12,-2 5-11,-6 6-4,-2 9-6,-4 5-7,0 5-7,0 0-26,0 0-17,-8 0 10,-1 8 10,2-1 13,2 2 3,1-2 14,2-2 1,-1 1 0,2 0 2,-1-1-2,-1 3-1,-3 1 1,-2 1 4,0 3-2,0 0-3,7-1 1,1 1-2,0-1 1,19 2 0,7 2 10,4-5 13,3-2-8,1-4-6,4-5 3,3 0 4,3-19-6,3-10-2,3-8 1,-3-6 18,-3-5-9,-6-2 6,-13-2 8,-11 4-2,-13 2-6,-1 8-23,-8 8-1,-10 9 0,-1 8-3,1 6-6,6 0-1,2 4 6,1 2 4,4-1 0,1 0 1,1 1-1,3 1 0,-3 0 0,3 0-4,0 0-4,0 0-4,0 1 1,0 12 9,0 6 0,0 5 2,0 8 0,0 7 1,0 8-1,0 4 2,0 2-1,0 1 1,0-5-1,0-2 1,0-8-2,0-7 0,0-7 1,0-12-2,0-7-54,0-6-56,0-4 40,-6-19 33,-3-11-59,4-3 90,5-4 7,0 3 0,2 4 31,16 2 23,7 7 43,6 3-36,7 6-2,2 4-11,-4 10-11,-4 2-12,-6 0-8,-3 22-7,0 3-10,-3 5 7,-5 4-5,-6-2-2,-6 1-2,-3-4-2,0-4-45,-15-7-67,-11-10-150,0-8-253</inkml:trace>
  <inkml:trace contextRef="#ctx0" brushRef="#br0" timeOffset="11859.1011">12853 5743 1209,'0'0'78,"0"0"-55,96-80 1,-77 73-21,-7 7-3,-6 5-97,-6 17-116,0 10-141</inkml:trace>
  <inkml:trace contextRef="#ctx0" brushRef="#br0" timeOffset="12690.9334">13044 5888 845,'0'0'242,"90"-27"-187,-56 23 63,-6 3-22,-4 1-35,-5 13-32,-7 16-28,-4 7-1,-8 8-1,0-2 1,-15-2 0,-9-1-6,0-5-22,2-4 5,8-7-10,6-6 25,8-5-3,0-6 9,10-3 2,15-2 9,7-1 15,5 0 9,3 0-8,3-3 0,2-4-15,0-4-5,-1 0 1,3-3-5,-2-4 1,-1-5 0,-3-5-2,-7-6 0,-7-1-1,-6 0 1,-11 4 0,-8 6 1,-2 11-1,-2 12-6,-20 2-14,-5 15 11,-6 19 3,6 8 3,6 6 2,13-1 1,8-5-1,7-8 1,21-8 0,7-8 6,5-9 3,9-7 1,5-2 1,0-2 4,-1-15 7,-4 0 3,-8-3-1,-10-1-14,-7 1-5,-9-5-1,-5-3 6,-7-6-5,-3-5-3,0-6-2,-3 3 1,-10 8-2,-1 13-1,0 15-7,-5 6 0,-1 12-3,-4 20 4,1 5 8,4 0-3,10-4 0,9-8-4,0-9 2,21-9 5,16-7 0,8-12 6,6-26-4,-2-16 1,-7-9 3,-7-7-3,-5-4 6,-13-1-5,-10-1 12,-7 7-6,-15 13-4,-7 17 18,-1 22-6,3 17 7,-4 10-25,0 39 4,0 26-4,2 23 7,2 20-1,5 10-2,1 4-4,-1 0 0,4-11-2,4-3-124,-7-7-82,-14-7-284</inkml:trace>
  <inkml:trace contextRef="#ctx0" brushRef="#br0" timeOffset="13350.8408">11187 6799 1379,'0'0'41,"0"0"-41,0 0-5,-19 148 5,11-47 25,1 8 10,2-1-20,4-12-12,1-10-3,0-11-22,17-20-116,11-19-201,4-24-442</inkml:trace>
  <inkml:trace contextRef="#ctx0" brushRef="#br0" timeOffset="13586.2845">11620 6967 1012,'0'0'79,"0"0"-74,0 0 4,-41 107 42,32-49 47,4-3-32,3-4-34,2-4-26,7-10-1,13-7-5,7-11-6,1-12-136,-3-7-105,-2-15-246</inkml:trace>
  <inkml:trace contextRef="#ctx0" brushRef="#br0" timeOffset="13731.3652">11661 6699 1013,'0'0'32,"0"0"-29,0 0-3,0 0-4,0 0-86,0 0-213</inkml:trace>
  <inkml:trace contextRef="#ctx0" brushRef="#br0" timeOffset="14504.9255">11816 6933 323,'0'0'925,"0"0"-921,101 0 5,-75 28 16,-3 13 3,-7 7 5,-3 5-11,-2-3-14,-6-5-5,-4-8-2,1-7 1,-2-13-2,0-7-24,0-8-4,1-2 28,1-19 2,6-13-2,0-12-1,-1-9 1,-1-4 2,1-4-1,0 8 0,-1 6-1,3 14-1,4 13-61,4 10-23,8 10-28,5 0 53,1 13 6,2 9 26,-3 2 23,-6 1 5,-4 3 1,-8-2 19,-7 2 23,-5-2 13,0 5-22,-2-4 15,-5 2-18,4-3-2,3-3-18,0-3-8,9-4 2,12-5 2,-2-6-4,2-5 3,-3 0-5,-8-9-2,-2-11-1,-8-8-23,0-4-21,0-7-27,-8 1 7,-1 4 27,2 2 39,7 11 22,0 3 34,10 8 13,11 5-22,2 5 1,3 0-9,0 22-7,-3 6-16,-1 3 0,-6 7 0,-5-3-9,-8 1 0,-3-6-6,0-5 0,-7-8-1,-3-6-8,1-11-38,-2 0 22,9-20 24,2-14 4,0-10 1,19-5 5,11-3 29,4 6 6,0 9 2,1 12-2,-5 16-11,-2 7-19,-3 2-15,-1 22-2,-4 12-5,-6 11 0,-6 5-33,-8-3-50,0-6-120,0-11-172</inkml:trace>
  <inkml:trace contextRef="#ctx0" brushRef="#br0" timeOffset="14737.7623">12813 6624 699,'0'0'599,"107"14"-597,-46 36-2,-4 19 32,-15 18 25,-18 11-1,-23 5-20,-7-2-29,-36-4 1,-17-8-8,-16-4-33,-4-10-92,-10-14-145,-2-18-141</inkml:trace>
  <inkml:trace contextRef="#ctx0" brushRef="#br0" timeOffset="20864.6249">7055 6200 535,'0'0'0,"0"0"-20,0 0 20,0 0 0,0 0-30,0 0-138</inkml:trace>
  <inkml:trace contextRef="#ctx0" brushRef="#br0" timeOffset="21184.209">7348 6413 607,'0'0'78,"0"0"-69,0 0-9,0 0-9,0 0-5,0 0-94,4 4-189</inkml:trace>
  <inkml:trace contextRef="#ctx0" brushRef="#br0" timeOffset="21478.9665">7700 6710 757,'0'0'0,"0"0"-61,0 0 43,0 0 15,0 0 3,0 0-86,21 3-114,-17 7-95</inkml:trace>
  <inkml:trace contextRef="#ctx0" brushRef="#br0" timeOffset="21695.5114">7943 7140 689,'0'0'0,"0"0"-7,0 0-123,54 78-109,-38-50 101</inkml:trace>
  <inkml:trace contextRef="#ctx0" brushRef="#br0" timeOffset="21890.3222">8108 7708 670,'0'0'0,"0"0"-112,0 0-13,0 0 74,0 0-8,14 85 42,-14-64-289</inkml:trace>
  <inkml:trace contextRef="#ctx0" brushRef="#br0" timeOffset="28080.2868">5607 5900 862,'0'0'125,"0"0"-116,0 0 41,0 0-1,0 0 9,0 0-30,0 0-27,-10 0 3,10 0 0,0 0-1,0 0 3,0 0-5,0 0 1,0 0-2,0 0-38,7 0-56,5 0-105,3 0-104</inkml:trace>
  <inkml:trace contextRef="#ctx0" brushRef="#br0" timeOffset="28444.7638">6037 5832 794,'0'0'360,"0"0"-360,0 0-1,0 0 1,0 0 0,0 0-53,7-11-191,2 11-212</inkml:trace>
  <inkml:trace contextRef="#ctx0" brushRef="#br0" timeOffset="28761.9646">6590 5835 915,'0'0'194,"0"0"-190,0 0-4,0 0-7,0 0-11,0 0-53,1 0-281</inkml:trace>
  <inkml:trace contextRef="#ctx0" brushRef="#br0" timeOffset="28987.5371">6997 5968 366,'0'0'0</inkml:trace>
  <inkml:trace contextRef="#ctx0" brushRef="#br0" timeOffset="56752.0768">5649 5825 338,'0'0'66,"0"0"-37,0 0 50,0 0-11,0 0-5,0 0-31,0 0-20,0 0-6,0 0 9,0 0 13,4-6 14,-4 6-4,0 0-1,0 0-8,0 0 4,0 0-5,0 0-4,0 0-8,0 0 4,0 0-7,0 0-3,0 0 1,0 0 0,0 0 0,0 0-1,0 0 2,0 3 6,0 0 8,0 0-8,0 1-10,0-1-2,0-2 0,0 1-2,0 1 0,0-2 1,-1 2 0,1-3 0,0 2 0,0 0-2,0-2 1,-2 0 1,2 0-1,0 0 0,0 0 1,0 0 3,0 0-3,0 0 6,0 0 1,0 0-5,0 0 0,0 0-2,0 0-2,0 0 1,0 0-2,0 0-2,0 0 2,0 0-1,0 0 1,0 0-2,0 0 0,0 0 0,0 0 2,0 0-1,0 0 0,0 0 1,0 0 0,0 0 1,0 0 2,0 0-2,0 0 6,0 0-9,0 0 7,0 0-6,0 1-1,-1 2 2,1 0 2,0 1 1,0 0-1,-3 3 1,3-3-2,-1 1 5,-2 1 2,3-1-2,0-1-2,-2 4-1,2-3 0,0 2 1,0 0 0,0 0-2,0 0 6,0-1-2,0 1-1,0-3 2,0 1-3,0 1 1,0 0-1,0 2 0,0-2-1,0 2-5,0-2 8,0 3-2,0-2 0,0 3-1,0-1-5,0 0 7,0 2-3,0-4 2,0 5 6,0-2-5,0 0-5,0 1 7,0-1-5,0 4-3,0-3 0,0-1 4,0 1-3,0-1-1,0-1 2,0-2-1,0-4-2,0 0 2,0-1 1,0 0-1,0-1 0,0-1-1,0 0 1,0 0 0,0 0 2,0 0-1,0 0-1,0 0 8,0 0-2,0 0-4,0-5 6,0-3-10,0-4-1,2 2 1,-2-3 1,0 0 0,3-2 2,-2-4-3,-1 0-3,0-3 2,0 1 0,0-1-1,0 3 1,0 2 1,0 0 1,0 3-1,0 0-1,0 0 1,0 2 0,0 0 3,0 2-3,0 2 1,0 2-1,0 1 0,0 0 1,0 1-1,0 1 0,0 0 0,0 2 0,0 1 1,0 0 1,0 0-1,0 0-1,0 0-3,0 14-11,10 7 12,-1 5 2,0-1 2,2 0 5,-4 1 0,1 0-6,-1 0 11,2-1-2,-5-2-4,1-3-1,-5-5 4,3 0-8,-3-4 3,0-3 0,0-2 2,0-3-5,0-3 2,0 0-3,0 0 3,0 0 3,0 0 0,0 0 1,0 0 3,0 0-4,0-2-1,0-10-4,0-1-1,-3-4 0,0 2-1,0 1 0,1 1 1,2 7-2,0 0-3,0 1 2,0 2-10,0-3-6,0 0-39,0-3-113,19-7-260</inkml:trace>
  <inkml:trace contextRef="#ctx0" brushRef="#br0" timeOffset="59326.1536">6138 5726 357,'0'0'62,"0"0"-20,0 0 37,0 0 4,0 0 15,0 0-18,3-9-28,-3 9 2,0 0 7,0 0-3,0 0-2,0 0-1,0 0-3,3 0 2,-3-1-12,0 1-12,0 0-9,0 0-3,0 0-4,0 0 2,0 0-6,0 0 6,0 0-5,0 0 1,0 0-3,0 0-2,0 0-3,0 0 0,0 0-2,0 8 1,0 6 4,0 5 4,0 6 5,3 6-4,-3 1 8,2 3-1,-2-1-4,1-4-4,1-4-6,-2-1 3,1-4 1,-1-1-2,0-3-2,0-3 6,0-5-7,0-3-1,0 1 0,0-4-2,0-2 2,0-1-3,0 0 2,0 0 0,0 0-1,0 0 2,0 0 0,0 0 1,0 0 0,0 0 1,0 0-1,0 0 2,0 0-3,0 0 2,0 0 0,0-4 2,0-8-5,0-6-1,-1-5 0,-7-9 0,-1-6-1,0-6-3,2 2 1,-1 4 0,2 9 2,1 4 0,-1 7 0,4 3 0,2 6 0,-2 1 1,2 6-1,0 1 0,0-1 0,0 2 0,0 0-2,0 0 1,0 0-3,0 0-6,0 10-4,0 12 8,2 4 6,7 8 5,-5 1 5,1 2-6,-2 0 3,-2-5-4,1-3 9,-1-4-5,1-4-1,-2-6 0,1-1 2,-1-2-4,0-2 0,0-3-1,0 0 0,0-3-2,0-1 1,0-3-1,0 0-1,0 0 0,0 0 1,0 0 1,2 0 0,-2 0-2,1 0-13,-1 0-12,0 0-54,3 0-60,3-4-132,6-1-205</inkml:trace>
  <inkml:trace contextRef="#ctx0" brushRef="#br0" timeOffset="60344.6476">6516 5859 249,'0'0'46,"0"0"-7,0 0 30,0 0-6,0 0 22,0 0-27,-13-26-3,12 21-3,-1-1-5,2-3 11,-1 1-4,1-3 8,0-1-4,0 1 1,0 0-2,0 1-3,0 1-7,0 0 9,0 3-2,1 1-9,-1 5-13,0 0 3,0 0-5,0 0-6,0 0-13,3 5-11,2 18 1,7 10 12,1 10 18,-4 4-10,-1 1-11,-2-4 0,-2-2 4,-1-7-7,-1-6-4,1-7 0,-2-7-1,1-6-1,-1-2 1,-1-5-1,0-2 1,0 0 2,0 0 4,0 0 7,0 0-5,0-4 2,0-11-6,0-9-5,-7-8-1,-5-12-4,3-6-3,1 4-5,5 2 12,0 10 0,2 10 2,1 5 1,-4 9 1,4 3 1,0 6 4,0 1-6,0 0-3,0 0-6,0 17-8,0 8 14,10 9 6,-3 3-3,-1-1-2,-1 0 2,-2-6-1,1-4-1,-4-7-1,0-5-1,3-3-26,-3 0-63,2-6-102,2-4-128,3-1-321</inkml:trace>
  <inkml:trace contextRef="#ctx0" brushRef="#br0" timeOffset="61298.3169">6972 5830 559,'0'0'242,"0"0"-221,0 0 84,0 0 11,0 0-16,0 0-15,0-31-59,0 31-20,0 5-5,-3 16 10,1 7 24,-1 7-6,2 1-2,1 1-3,0 2 4,0-5-3,0-1-5,0-5-10,4-5 4,1-3-6,0-4-2,-1-5-4,0-5 1,-4-1 0,0-3 1,0-2-1,0 0-1,0 0 11,0 0-4,0 0 0,0-4-2,0-8-7,0-4 0,0-1-7,-1-6 6,-6-4-12,2-6 11,-1-1 0,0 3 2,1 1 0,4 8 1,1 4-1,0 7 9,0 5-2,0 3-5,0 3 8,0 0-8,0 0 0,0 0-2,0 7-9,0 15 3,1 4 6,8 6 7,-4 1 8,3-2-9,-4 0-1,0-3 1,-2-5-1,-1-5-3,1-6-2,-2-5 1,0-5 0,0 0-1,0-2-3,0 0-1,0 0-4,0-3 2,0-10-17,0-7-15,0-2-13,0-3-4,0 3-54,0 3-40,0 3-46,0 5-141,0 3-164</inkml:trace>
  <inkml:trace contextRef="#ctx0" brushRef="#br0" timeOffset="74026.4761">8141 7120 465,'0'0'70,"0"0"-42,0 0 48,0 0-35,0 0-19,0 0-22,0 0-18,0-5-8,0 5 6,0 0-38,0 0-83,0 0-270</inkml:trace>
  <inkml:trace contextRef="#ctx0" brushRef="#br0" timeOffset="75634.152">8010 7160 456,'0'0'64,"0"0"-22,0 0 16,0 0-33,0 0-25,0 0-110,0-1-239</inkml:trace>
  <inkml:trace contextRef="#ctx0" brushRef="#br0" timeOffset="76116.844">7946 7556 994,'0'0'43,"0"0"-10,0 0 20,0 0-42,0 0-11,0 0-66,0 0-84,-3 6-7,0 2-78,3-2-247</inkml:trace>
  <inkml:trace contextRef="#ctx0" brushRef="#br0" timeOffset="76458.2814">7879 8045 1093,'0'0'21,"0"0"-21,0 0-8,0 0-12,0 0 14,0 0-80,-18 0-130,14 8-67</inkml:trace>
  <inkml:trace contextRef="#ctx0" brushRef="#br0" timeOffset="76752.741">7986 8364 1010,'0'0'33,"0"0"-33,0 0-3,0 0-6,0 0-21,0 0-127,0 4-407</inkml:trace>
  <inkml:trace contextRef="#ctx0" brushRef="#br0" timeOffset="77594.3041">8965 7742 797,'0'0'66,"0"0"2,0 0 29,0 0 23,37-85 26,-25 71-61,-2 2-1,-1 5-13,0 3-39,3 4-15,6 0-16,6 8-1,1 13 0,-4 4 0,-10 7-5,-11 0-2,0 2 2,-27 1-10,-11-2-3,-1-3-4,3-5 0,11-9 7,12-5 4,12-8 10,1 0 1,14-3 9,16 0 18,6 0-14,4 0-8,1 0-5,3-3-27,1 0-84,1 1-132,-7-1-130,-6 3-292</inkml:trace>
  <inkml:trace contextRef="#ctx0" brushRef="#br0" timeOffset="77954.02">9400 7599 1020,'0'0'105,"-54"-84"-96,5 50 31,-18 9-6,-18 14 22,-6 11 1,-8 21-34,7 32 6,21 18-8,26 18-6,27 7-1,18-3-5,33-12 0,22-15 9,15-14 0,14-18 16,4-17 10,6-15-11,-3-7-1,-3-29 2,-11-15-5,-13-13-1,-20-11 0,-19-8-11,-22-10-13,-5 1-2,-35 4-2,-17 15-8,-11 21 3,-8 20-8,1 21-6,2 9-24,0 2-60,6 20-41,0 2-134,4 3-294</inkml:trace>
  <inkml:trace contextRef="#ctx0" brushRef="#br0" timeOffset="78368.8124">7974 7311 100,'0'0'530,"0"0"-483,0 0 1,0 0-18,0 0-24,0 0-6,-9 4-34,8 12-57,1 6-7,0 2-74</inkml:trace>
  <inkml:trace contextRef="#ctx0" brushRef="#br0" timeOffset="78662.1967">8086 8232 600,'0'0'10,"0"0"-3,0 0-1,0 0-6,0 0-7,0 0-78,0 78-164</inkml:trace>
  <inkml:trace contextRef="#ctx0" brushRef="#br0" timeOffset="78848.4366">8070 8521 644,'0'0'0,"0"0"-33,0 0 28,0 0 5,0 0-43,0 0-122,0-10-140</inkml:trace>
  <inkml:trace contextRef="#ctx0" brushRef="#br0" timeOffset="80169.7274">6368 10258 273,'0'0'261,"0"0"-240,0 0 48,0 0 26,0 0-6,0 0-38,36-36-10,-23 33-12,4 0 2,3 2 4,0 1-11,-2 0-1,-4 0-9,-4 6-10,-4 5-4,-6 0-3,0 2 3,-2-1-14,-15 0-4,-2-2-10,-3-3-2,6 0-6,8-4 27,2-3 7,6 0 2,0 0 22,0 0 52,0 0-8,12 0-25,1-3 1,6 3-10,-2 0 1,1 0-11,-4 4 1,0 6-6,-7 2-6,-2 2-4,-5 0-5,0 2-2,-5-1 9,-16-3-2,-2-2-7,-5-3-14,-4-6-45,5-1-42,2 0-39,3-4-150,8-11-84</inkml:trace>
  <inkml:trace contextRef="#ctx0" brushRef="#br0" timeOffset="80550.7952">6408 10109 572,'0'0'190,"0"0"-151,0 0 28,-97-22-6,61 47-4,2 14-16,4 15-16,8 6 14,16 0 0,6-1-11,19-7-10,23-10-2,18-9-9,14-13 8,5-12 16,3-8 6,-8-5 0,-11-24 10,-7-10-20,-13-8-7,-13-3 5,-18-3 1,-12-2-5,-6-1-16,-29 0-5,-9 8-4,-4 11-4,-3 11-31,5 9 5,3 7-24,2 2-67,3 2-56,5 1-236</inkml:trace>
  <inkml:trace contextRef="#ctx0" brushRef="#br0" timeOffset="81025.5213">6742 9847 357,'0'0'464,"0"0"-456,0 0-3,0 0 32,0 0 7,0 0-21,0 7-23,0-7-2,0 0 2,0 1 1,0-1-1,0 0-29,0 0-111,-4 0-127</inkml:trace>
  <inkml:trace contextRef="#ctx0" brushRef="#br0" timeOffset="82192.0456">3956 7771 899,'0'0'41,"0"0"-27,0 0 18,0 0-26,0 0 31,-2 82 2,2-50-28,0-3-8,6-6-2,5-6-1,-1-4-12,1-8-4,-2-3 0,1-2 16,-1-2 6,3-12 7,-3-5-3,-4-3 16,-1 2 13,-4 2-2,0 7 20,0 7-20,0 4 1,0 0-20,0 0-18,0 17-30,0 8 30,0 6 1,0 2 1,0-4-2,0-2-3,4-3-63,1-6-57,1-5-97,0-10-265</inkml:trace>
  <inkml:trace contextRef="#ctx0" brushRef="#br0" timeOffset="82553.1254">3983 7540 956,'0'0'41,"0"0"-41,0 0 0,-109-7 1,76 50 9,3 24 36,8 15-32,13 9-2,9-4 3,0-11-10,28-12 16,8-17-5,12-15-10,4-15 22,9-17 14,2-1-14,-5-30 4,-4-11-7,-10-5 15,-11-7-2,-13-4-11,-13-1 19,-7-3-19,-18 1-20,-15 8-7,-9 10-1,-5 14-9,-1 17-9,3 11-39,-1 1-52,6 10-59,-2 9-49,9 1-138</inkml:trace>
  <inkml:trace contextRef="#ctx0" brushRef="#br0" timeOffset="89454.033">18075 3175 902,'0'0'56,"0"0"-24,0 0 57,0 0-15,0 0 19,0 0-40,0 0-49,0 0 2,-56 35 8,32 10 6,9 4-2,9-6-5,6-6-6,7-8-6,21-6 7,10-10-7,4-11 10,5-2-6,-3-4-3,-4-20 0,-9-7 0,-11-9 3,-9-3 3,-11-3-4,0 2 8,-20 5-7,-9 8-2,-3 12-3,2 7-3,3 10-15,4 2-13,12 0-44,6 4-46,5 6-1,8 1 21,18-1 31,9-5 58,4-2 12,4-3 11,-3 0 16,-2 0 30,-10 0 4,-10 0 9,-8 0 24,-5 16-30,-1 14-30,-3 13 40,-1 10-32,0 3 6,0 0-21,0-1-8,3-6-6,0-4-13,3-9 4,0-10-4,-2-12-30,-2-9-19,0-5-23,-2-18 28,0-20-5,0-15-11,-2-15 53,0-14 7,2-3 3,0 2 3,0 9 18,8 16 30,6 13-18,5 12-6,4 10-15,6 10 2,8 10-17,4 3-7,-1 8-4,-4 17-90,-14 6-59,-20 1-148,-2 1-291</inkml:trace>
  <inkml:trace contextRef="#ctx0" brushRef="#br0" timeOffset="89608.2759">18436 3395 1319,'0'0'157,"79"-18"-156,-29 3 19,-4 3 22,-4 6-21,-4 3-21,-3 3-52,-10 0-153,-7 0-146,-9 0-497</inkml:trace>
  <inkml:trace contextRef="#ctx0" brushRef="#br0" timeOffset="89955.2539">18938 3120 1158,'0'0'202,"0"0"-196,0 0 0,0 0 30,23 119 44,-17-51-25,-3 3-28,-3-3-18,0-7-6,0-6-1,2-8-4,3-13-18,0-10-52,1-14-19,-3-10-73,0-15 26,-1-26 49,-2-16-67,0-9 143,0-9 13,0-1 42,0 1 44,7 10-3,9 13 14,8 13 8,3 10-23,6 9-48,4 9-8,5 8-26,4 3-5,-2 9-68,-7 10-111,-13 4-58,-13 0-272</inkml:trace>
  <inkml:trace contextRef="#ctx0" brushRef="#br0" timeOffset="90100.1105">18924 3416 1377,'0'0'137,"0"0"-125,0 0 16,121-16-16,-53 16-12,4 0-15,6 5-296,2 2-397</inkml:trace>
  <inkml:trace contextRef="#ctx0" brushRef="#br0" timeOffset="90780.7697">22258 5806 636,'0'0'368,"0"0"-334,0 0 37,0 0 83,0 0-54,-63 99-27,26-43-12,3 7-12,4-1-15,12-2-18,16-3-12,2-6-4,22-9-1,19-8-3,4-14 3,5-9-12,-2-11 13,-3-4 2,-8-25 2,-6-12-2,-8-11-2,-16-9 4,-7-6-3,-7-4-1,-25 3-6,-4 10 1,-5 12-6,1 17 8,-2 13-9,0 10-15,8 6-26,9 3-63,15 17-143,10 8-222</inkml:trace>
  <inkml:trace contextRef="#ctx0" brushRef="#br0" timeOffset="91001.6551">22481 6084 1226,'0'0'237,"0"0"-234,0 0 45,0 0 1,0 0 14,29 104-26,-26-57-9,1 3-21,1-2-6,2-4-1,-1-5-30,2-8-70,-4-11-96,-3-12-78,-1-8-175</inkml:trace>
  <inkml:trace contextRef="#ctx0" brushRef="#br0" timeOffset="91200.2106">22523 6137 843,'0'0'111,"0"0"9,0 0 79,0 0-57,0 0-46,0 0-66,45-10-21,-6 44 10,3 3 2,1 0-4,-3-1-11,0-3-5,-1-3-1,-5-6-9,-4-8-57,-1-9-95,-6-7-89,-6 0-167</inkml:trace>
  <inkml:trace contextRef="#ctx0" brushRef="#br0" timeOffset="91369.0624">22858 5944 1203,'0'0'129,"0"0"-87,0 0 119,0 0-70,0 0-76,0 0-13,7 97-2,5-22 10,1 0-8,1 2-2,-1-1-87,9-9-260,8-17-818</inkml:trace>
  <inkml:trace contextRef="#ctx0" brushRef="#br0" timeOffset="105518.1113">21854 8232 664,'0'0'371,"117"-25"-350,-58 17-5,-7 2 60,-12 3 10,-12 1-25,-13 2-33,-13 0-28,-2 0-3,-11 0-39,-20 2-1,-14 4 36,-7 1-19,-2-2-2,5 2 1,3 2 22,7-2 5,5-2 4,13 2 1,12-7 36,9 2 12,0-2 28,19 0-4,22 0-22,12 0-20,3 0-4,-5-2-2,-4-5-4,-10 2-14,-10 2-5,-10 1-6,-9 2-3,-8 0-29,0 0-75,-10-2-15,-16 2-49,-6 0-20,-4 0-54,4 0-39</inkml:trace>
  <inkml:trace contextRef="#ctx0" brushRef="#br0" timeOffset="108954.2467">19743 7144 295,'0'0'44,"0"0"33,0 0-13,0 0-20,0 0-10,0 0-20,-8-5-9,7 5-3,1 0 4,0 0 1,0 0 17,0 0 17,0 0 13,0 0 4,0 0 7,0 0-6,0 0 0,0 0-7,1 0-14,5 0-4,3-3 5,3-1 1,5 4-1,2-5-3,0 1-3,4 1 8,-1-2-17,2 3-2,-2-1 5,4-1-8,-4 1 0,-5-1-8,-3 1 1,-1 0 0,-2 2-4,-5-2-3,-1 3-3,-2 0-1,-3 0-1,0 0 1,0 0-1,0 0 0,0 0-2,0 0 0,0 0-7,0 0 3,0 0-8,-8 0-5,-2 0 4,-5 0-19,0 4-39,0 6-42,1 0-47,3 3-226</inkml:trace>
  <inkml:trace contextRef="#ctx0" brushRef="#br0" timeOffset="109658.2285">19773 7693 320,'0'0'39,"0"0"39,0 0 17,0 0-5,0 0 7,0 0-8,0-2 1,3 1 3,6 0-23,4-2 7,2-1 0,4 0-6,2-3-15,9 4-4,7-4-5,1 3-2,2-2-1,0 0-2,-7 1-3,-5 0-6,-5 1-18,-4 1-6,-5 0-3,-4 2-3,-6 0 0,-2 1-3,-2 0-3,0 0-17,0 0-18,0 0-11,0 0-30,0 0-41,-6 0-82,-13 2-69,-5 8-95</inkml:trace>
  <inkml:trace contextRef="#ctx0" brushRef="#br0" timeOffset="110223.2703">19725 7986 357,'0'0'97,"0"0"-49,0 0 77,0 0 6,0 0-28,0 0-17,48 3-12,-34-3 23,9 0-3,5 0-3,2 0-14,6 0-10,1 0-5,1 0-14,0 0-19,-3 0-6,-8-3-14,-2 0-3,-7 1-4,-3 0-1,-8 0 2,-2 2-3,-2-2-14,-2 2-23,-1 0-27,0 0-38,0 0-97,0 0-146,-9 7-217</inkml:trace>
  <inkml:trace contextRef="#ctx0" brushRef="#br0" timeOffset="110789.2388">19656 8508 270,'0'0'534,"0"0"-487,0 0 95,0 0 1,0 0-17,87-13-24,-59 13-37,3 0-6,1 0-12,-2 0-28,-4 0-9,1 0-7,-4 0-3,2 0-4,0-8-61,-1-2-91,0-8-180</inkml:trace>
  <inkml:trace contextRef="#ctx0" brushRef="#br0" timeOffset="124006.1544">2436 1828 681,'0'0'156,"0"0"-142,0 0 120,0 0-23,0 0-33,0 0-28,0 0-37,0-14-2,0 21 0,-2 13-1,-2 8 17,1 9 6,2 8-1,1 5-4,0 2-3,0 1-7,0 0 2,0-5-7,4-4-13,-4-7 4,0-3-3,0-4 1,0-5 0,0-5-1,0-8-1,3-5 0,-3-4 1,1-2 4,-1-1-2,0 0 3,0 1 1,0-1-4,2 0 8,-1 0-4,1 0-1,9-8-2,11-5-1,14-1 0,17 1-1,16 0 5,11-1-2,-2 4 9,-5 4 2,-9 0 9,-7 6-1,-5 0-6,-7 0-7,-9 3-2,-8 6-8,-6 4 1,-5-2-1,-4-1-1,-8-4 0,-4-2-4,-1-4 4,0 0 1,0 0 4,0 0 4,0 0 4,0-10-6,0-7 5,0-4-10,0-9-2,0-6 2,0-8 2,0-12-3,0-8 0,0-4 0,0 1 1,-1 3 2,-1 6 7,2 7-1,0 8 0,0 8 3,0 7-6,0 6-6,0 10 1,0 3 1,0 6-6,0 2 2,0 1-17,0 0-16,-1 0-59,-4 3-67,-5 11-66,-4 4-64,-5-1-126</inkml:trace>
  <inkml:trace contextRef="#ctx0" brushRef="#br0" timeOffset="125078.4734">1941 2000 280,'0'0'272,"0"0"-195,0 0 56,0 0 17,125-17-50,-62 5-16,7 0 11,13 3-28,5-2 2,9 2-18,9 2-19,2 2-8,-5 1-6,-12 2-7,-17 0-10,-13 2 3,-11 0-2,-9 0-2,-11 0 1,-9 2-1,-3 4-4,-9 4-1,-3 1 0,-2 4-5,-4 2-1,0 0 11,-24 0 0,-12 1 0,-16-1 0,-13 0 4,-8 2-8,-11-1-11,-10 0 13,-1-1-8,-1-1-3,4-4-3,7-5 2,16-4 11,11-3-13,18 0 16,13 0 2,16-3 3,11-6 2,0 0 3,9-4 3,21-1 3,12 1-3,13-1-5,9-1 5,12 0-5,10-1 2,15-1 8,8 2 4,0 2-11,-8 1 2,-13 8 11,-14 4-10,-14 0-1,-19 0-12,-11 15-1,-8 2 0,-12 3-1,-7 5-7,-3 0-3,-6 1 8,-21 1 3,-7-1 4,-12-3-4,-7-2-7,-8-4 7,-1-5-12,5-4-5,16-3 1,25-3-4,12-2 16,4 0 4,3-2 4,24-11-4,19-2 0,14 1 0,4 3 0,-3 5 7,-15 1 3,-16 4 5,-8 1-5,-11 0-8,-7 7-2,-4 9-6,0 6-1,-17 2 7,-22 1 3,-18-1 0,-18-1-2,-11-2 8,-13-1 1,-12-2-8,-4-1 0,-3-1-4,0-5 2,6-4-9,5-4-1,8-3-9,10 0 19,19 0-17,15-4-8,23 1-21,16 0-22,16 3-91,0 0-44,19 0-307</inkml:trace>
  <inkml:trace contextRef="#ctx0" brushRef="#br0" timeOffset="126630.0129">1984 2820 433,'0'0'375,"0"0"-364,0 0 20,18 87 99,3-26 9,0 9-34,1-1-39,-7 0-40,3-4 11,-5-5-24,-2-6-5,4-14-7,-3-5 2,-4-11 0,0-8-1,-5-6-2,0-5 0,0-5-2,-3 0 2,0-7-2,0-17 2,0-7-25,-6-11-2,-5-5 5,-6-7-9,-1-7-6,0 1 14,-1 1 3,2 7 13,5 4 7,0 4 1,-1 2 2,2 6 2,-1 7 11,1 5 0,3 12-2,2 2-3,3 6-8,0 1 0,3 0 0,0-1-2,0 1 4,0 1 4,6-2-4,12-2-1,6 1 0,10-1 16,9 0-2,11-1 4,10 1 1,6 0-4,4 0-6,-3 0-8,-10 1 5,-4 0-1,-12 1 0,-11-1-7,-10 3 3,-11-1-1,-10 3 3,-3 0 1,0 0-6,0 0 7,0 0-6,0 0-1,0 0 6,0 0-4,0 0-4,0 0 1,0 0-1,0 0-1,0 0-5,0 0-1,0 0 4,0 0-6,0 0 9,0 8-1,0 8 2,-3 5 1,3 13 8,0 12 8,6 12-1,17 10 16,8 4-14,6-1 18,2-5-23,-4-7-11,-1-9 25,-6-8-17,-3-5-7,-1-6 1,-4-6 1,-1-4-5,-3-6 2,-2-1-1,-4 1-1,-1-3 2,-6-3-3,0-1 0,-3-1 0,0-1 0,0 1 3,0-2 0,-3-3 0,0 0-2,-5 0 1,3-2 2,-3 3-2,-2-3-1,-5 0 1,0 3 2,-6-3-2,-6 2-2,-1-1 2,-4 2-3,-2 0 3,3 1-4,3-1-2,7-3-33,13 0-82,8-2-156,18-12-707</inkml:trace>
  <inkml:trace contextRef="#ctx0" brushRef="#br0" timeOffset="127383.4268">2861 3643 509,'0'0'179,"0"0"-168,0 0 37,0 0 67,0 0-20,0 0-33,17-31-26,-17 28-18,-7-1-10,-3 1 18,-2-1-4,0 1-6,3 3 21,2-3-3,4 3-6,3-3-5,0 2-9,0 1-14,0 0 0,0 0-41,0 0-29,0 0-6,0 0-37,0 0-74,0-3-80,0-1-255</inkml:trace>
  <inkml:trace contextRef="#ctx0" brushRef="#br0" timeOffset="127919.9252">2138 3437 878,'0'0'65,"0"0"-54,0 0 93,0 0-17,0 0-28,0 0-37,7-7-17,-7 7 0,0 0-4,0 0 4,0 0-1,0 0 1,0 0-1,3 0-2,3 3 9,6 11 20,2 7-3,2 3-1,-1 4-7,3-2-3,-5 3 1,-1-6-9,-3-3-2,-3-3-5,-3-6 6,-1-5-8,-2-3 0,0-3 0,0 0-12,0 0-40,0 0-52,1-9-79,6-2-122,2 4-169</inkml:trace>
  <inkml:trace contextRef="#ctx0" brushRef="#br0" timeOffset="128369.1759">2779 3662 205,'0'0'0,"0"0"0,0 0 15,0 0 39,0 0 4,0 0-51,-12 9-7,9-6-31,0 0-19,2-1 14,1-2-5,0 0-96</inkml:trace>
  <inkml:trace contextRef="#ctx0" brushRef="#br0" timeOffset="128729.635">2952 3602 549,'0'0'53,"0"0"41,0 0 8,0 0-37,0 0-21,-91-40-36,78 40-6,-1 0-2,-5 0-7,2 1-11,-5 7-22,-3 1 1,1-1-32,7-1-57,4-3-123</inkml:trace>
  <inkml:trace contextRef="#ctx0" brushRef="#br0" timeOffset="128975.2574">2700 3585 820,'0'0'121,"0"0"-116,0 0 79,0 0 26,0 0-25,0 0-63,-106-15-22,40 32-5,-3 1 3,6 3-31,9-2-11,3-2-24,9-3-36,11-5-100,9-4-75</inkml:trace>
  <inkml:trace contextRef="#ctx0" brushRef="#br0" timeOffset="131022.3063">2467 2023 1029,'0'0'0,"0"0"-4,0 0-7,0 0-73,0 0-259</inkml:trace>
  <inkml:trace contextRef="#ctx0" brushRef="#br0" timeOffset="132628.5532">2433 2975 395,'0'0'85,"0"0"-60,0 0 31,0 0-29,0 0-7,0 0-6,0 0-14,0 0 1,0 0-1,0 0-2,0 0-11,0 0 11,0 0 2,0 0 0,0 0 0,0 0 0,0 0-12,1 0-46,1 0-50,-1 0-32,1 0-82</inkml:trace>
  <inkml:trace contextRef="#ctx0" brushRef="#br0" timeOffset="133599.2487">3728 2542 732,'0'0'255,"0"0"-240,0 0 88,0 0-11,0 0-16,124-14 5,-62 14-34,4 0-32,-1 0-15,-10-2-9,-13 2-102,-19 0-119,-22 0-211</inkml:trace>
  <inkml:trace contextRef="#ctx0" brushRef="#br0" timeOffset="133767.3022">3729 2757 1271,'0'0'112,"96"-28"-112,-31 9 49,-1 3-4,-4 2-45,-6 4-1,-11 3-90,-9 1-141,-10 0-250</inkml:trace>
  <inkml:trace contextRef="#ctx0" brushRef="#br0" timeOffset="133987.0872">4132 2358 1275,'0'0'95,"0"0"-78,81 29-9,-44 15 63,3 14 6,-12 7-16,-14 0-26,-14-2-22,-3-7-10,-33-5 1,-13-7-4,-9-7-68,-5-12-96,8-15-167,13-10-606</inkml:trace>
  <inkml:trace contextRef="#ctx0" brushRef="#br0" timeOffset="135098.8574">4905 1543 996,'0'0'36,"0"0"66,0 0 48,0 0-99,0 0-39,9 102 23,2-12 41,0 10-38,-8 4-16,0-1-5,-3-10-3,0-6-2,0-12-3,0-12-6,0-10 0,6-13-2,-2-7-1,-2-11-3,-1-12 2,-1-5-8,0-2 2,0-3 4,0 0 3,0 0 1,2 0 0,-1 0-1,1 0 2,2-3-2,2-3 1,2 1 2,4 1 2,6-1 3,7 3 1,21-3 2,21 4 2,21-2 10,19-1-6,12 0 3,-5-4 4,-8 1-10,-19 2 8,-14 0-20,-21 4 7,-20 1-9,-13 0-2,-9 0 0,-7 0-8,-3 0-22,0 0-6,0 0 7,-7 0 26,1 0 3,4 0 2,1 0 4,1 0 2,-2 0-1,2 0-1,0-2-3,-1-1-1,-1 1 1,1-1 0,-1-3-1,1 2 0,-1-1 0,1 0 1,1 0 0,0-2 1,0-3-1,0 1 2,0-5 1,0-5 0,0-4 0,0-8-2,-4-8 3,-2-11-3,-5-11-2,0-15 0,-2-16-5,1-14 5,3-8 2,2-6-1,2 3 2,2 13-3,2 19 5,-2 23 8,3 25-3,0 17-7,-2 14-3,-1 6-6,-3 9-23,-7 22-48,1 18-28,-6 10-93,0 6-101,0-4-244</inkml:trace>
  <inkml:trace contextRef="#ctx0" brushRef="#br0" timeOffset="137417.6716">4387 1744 486,'0'0'97,"0"0"-85,0 0 27,0 0 17,0 0 19,0 0-9,55-17-42,-24 14 27,13 1 21,11-1-17,15 1 12,5 1-12,1-1-5,-2 1-23,-2-2 45,1 2-46,2-1 0,2-3-16,-1 5-1,-5-3-6,0 0 3,-9 0-5,-4 0 5,-6-2-2,-4 3-2,-1-1 6,-4 0-1,-1 3 0,-3 0 5,-1 0-4,-6 0-2,-2 11 0,-9 6-4,-8 4-2,-13 2-8,-4 5 2,-26-2 6,-18 1 6,-12-5-6,-7-7-4,-11-1-2,-5-3-13,-8-5 8,-9 1 3,-10-3 4,-10-4-5,-2 0-3,9 0 5,21 0 6,32-4 1,29 0 4,26-2 0,5-1 15,25-1-2,26-5-16,17 4 2,22-2 1,16 2 15,9-3-8,4 2 3,-4-1 2,-9 5 10,-15 3 12,-11 3-18,-11 0-6,-14 14-5,-7 6-9,-14 2 3,-3 0-5,-11-2 5,-7-2-6,-8-2-3,-5 0-4,-12-1 2,-27 2 4,-12-3 4,-16 1-1,-6-3-8,-7 2 1,0 1-1,-6 2 9,-9-3 0,0 1 0,-3-5 1,4 0-1,8-3 0,10 0-9,7-2 8,11-1 1,7-1 3,12-1-3,8 0 0,3-2 0,2 0 3,3 0-2,1 0-1,0 1 0,-3 2-1,1 2-1,-4-1 2,-4 1-3,1-1-8,0-1-2,2-1-4,3-2 10,6 0 0,5 0-6,5 0 11,5 0-8,4 0 1,1-3 1,0-1-17,7-3-41,12 3-7,3-2-21,-3-1-5,-7 4 6,0-3-21,-3 0-80,0-2 37,2-1-128</inkml:trace>
  <inkml:trace contextRef="#ctx0" brushRef="#br0" timeOffset="137717.1308">4376 1801 775,'0'0'52,"0"0"12,0 0 89,0 0-53,0 0-35,0 0-26,-9-12-15,7 15 7,-3 7 18,1 2-15,1 2-4,1 2-16,1 1 1,1 0-8,0 0-7,0-2 3,0 0-3,0-4-7,0-5-27,0-1-32,0-4-51,0-1-32,0 0-49,0 0-48,0 0-88</inkml:trace>
  <inkml:trace contextRef="#ctx0" brushRef="#br0" timeOffset="137978.4356">4123 1997 603,'0'0'215,"0"0"-188,0 0 88,0 0-34,0 0-10,110-27 4,-68 24-46,3 0-20,0 2-6,-2-1 1,-4 2-4,-5-2-8,-1 2-32,-6-3-29,-10 3-22,-9 0-91,-8 0-116,-3 0-198</inkml:trace>
  <inkml:trace contextRef="#ctx0" brushRef="#br0" timeOffset="138570.2733">4205 2048 613,'0'0'132,"0"0"-127,0 0 39,0 0-4,0 0-17,0 0-9,72-2-10,-62 2-2,-1 0 4,2 0-1,0 0 3,-5 0 8,-1 0-1,-4-2-5,-1 2-5,0 0-5,0 0-25,0 0-8,0 0 33,-1 0 5,-5 2 2,0 3 10,1 1 21,-2 0 23,3 1-13,-1 0-7,2 3-14,0 2 3,0 4 1,3 2-13,-2-2-3,2-1-7,0-2-8,0-5 2,0 0 0,0-5-3,0-1 1,0-1-8,0-1-14,0 0-10,0 0 5,0 0-13,0 0-7,0 0 7,0 0 5,0 0 1,-3 0-8,-4 0 10,-1 0 23,4 0 7,0 0 2,2 0 0,2 0 7,0 0 28,0 0 29,2 0-18,11 0-15,11 0-21,13-1-10,20-6-4,15-5-296</inkml:trace>
  <inkml:trace contextRef="#ctx0" brushRef="#br0" timeOffset="140185.2926">4954 2839 528,'0'0'236,"0"0"-213,0 0 122,6 82-15,4-28-19,5 11-4,3 12-27,4 4-35,-1-2-23,-7-1 28,-3-10-29,-6-7-1,-5-8-11,0-9-8,0-9 1,0-8 2,3-11-2,-3-8-2,0-8 0,3 0-10,-3-15-13,5-13-23,-2-9-11,0-4-4,3-7-8,-2-8 11,-4-6-20,0-5 15,0 3 19,0 10 33,0 5 11,-3 7 11,0 5 1,3 4-6,-1 2 1,1 5 9,-2 5 0,1 6 18,-2 3-23,0 4 0,-2-1-4,5 2-1,-3-1-4,3-1 10,-3-2-11,3 5 29,0 1-1,0 1 2,0 1 3,0 0-4,9 0-18,19 0 2,23-1-8,19 0 5,17 1 0,11 0 2,-2-3 15,-7 1 3,-8 2 7,-14-1-11,-14 1-9,-11 1-10,-10 2-1,-15 0-7,-6 0 1,-8 0 2,0 0-1,-3 0 1,0 0 2,0 0 2,0-4 2,0 3-5,0-2 4,0 1-2,0 1 1,0 1 3,0 0-1,0 0-1,0 0-8,0 0-5,0 11-4,5 12 5,0 11 4,-2 8 7,-3 6-5,0 6 7,0 5 11,0 5 6,0 1-2,8 2 1,1-6-15,4-3 3,1-9-1,-4-5-10,0-8 5,-2-5-3,-5-4-3,3-4 3,-4-3-2,-2-3-1,0 0 2,0-5-2,0-4-1,0-1-2,0-7-7,-5 0-28,-1-8-64,2-17-156,4-6-611</inkml:trace>
  <inkml:trace contextRef="#ctx0" brushRef="#br0" timeOffset="155871.7336">1823 2977 868,'0'0'71,"0"0"-63,0 0 42,0 0 22,0 0 11,0 0 17,67 92-53,-33-43-15,0 8 1,-2 6 11,-4 4-22,-4 0-1,-4-3-9,-1-7 3,-1-5-9,0-10-1,-3-11-4,-6-11 2,-3-10-3,-3-10 0,-3 0-11,0-10-2,0-22-27,0-7-53,-5-8 13,-5-2 4,-5-3-23,-2-7-21,-8-5-44,-8-2-1,-10 1 46,-5 7 87,-4 10 32,6 9 0,6 4 7,7 8 45,11 3-20,8 4 34,11 6 35,3 3 23,0 6-47,0 1-5,15 1-42,12 1-21,10 0-2,2-1 19,1-1 25,-1 0 2,1-2 5,0 0-24,1 0 0,0 0-17,-8 1-1,-11 2-9,-11-2-5,-5 5 1,-6 0 2,0 0-2,0 0-2,0-2 0,0-1 6,0 1-1,0-1-3,0 1-2,0-2-1,3 1 1,5 2-1,3-1-3,3 2-1,1 0 2,-3 0 2,-1 0 2,-1 0 3,3 2 1,3 1 2,5 2 2,-1-3 3,1 2-4,2 2 2,-5 2 0,-3 5-4,-3 4 4,0 9 6,-3 10 5,0 9 12,2 8 4,5 1 2,0 3-14,3-6 4,1-1-10,0-5-11,2-11-2,-3-5-6,-2-8-1,2-7-9,5-3-39,1-5-81,5-6-84,-4 0-361</inkml:trace>
  <inkml:trace contextRef="#ctx0" brushRef="#br0" timeOffset="160395.3847">5045 3294 148,'0'0'32,"0"0"-32,0 0 0,-27-82 0,15 52 0,2-6-1,-1-3-36,-1-1-68</inkml:trace>
  <inkml:trace contextRef="#ctx0" brushRef="#br0" timeOffset="160964.1293">4942 2956 35,'0'0'47,"0"0"5,0 0 34,-18-81-10,18 75-7,0 3 2,0 3 7,0 0-50,0 3-26,0 12 17,4 6 12,2 0-5,-1 1 10,-2 0-5,2 3 13,0 8 23,3 8 9,1 8-14,0 8-6,1 2-18,1 1-22,-4-6 2,0-4-11,-4-9-3,0-12 0,-3-9-3,1-8-1,-1-10 2,2-2-1,0-7-2,-2-20-11,4-11-23,1-11 7,-2-7 2,-1-6-3,-2-5 6,0-4 9,-13 2 1,0 5 9,1 11 4,5 11 8,2 9 10,2 8-9,0 9-5,3 9 2,0 4-6,0 3-3,0 0-7,0 0-11,0 0 9,0 7 12,0 0 0,0 1 1,0-4-1,3-1 1,-3-3 0,3 2 4,-3-2 3,0 2-5,0-2-1,0 0 2,0 0 2,0 0-1,0 0-3,0 0-2,5 0-2,-2 0-7,3-7-29,5 1-14,6-4-74,10 0 18,9-1-20,11 0 27,3 0-152</inkml:trace>
  <inkml:trace contextRef="#ctx0" brushRef="#br0" timeOffset="162425.1984">5403 2873 129,'0'0'46,"0"0"33,0-96-41,0 65-35,-3-3-3,-6-1-9,-2 2-46,-2 1 22,-3 5 14,6 11 4,2 9 15,2 7-4,6 3 4,0 20-19,0 12 19,1 5 8,10 3-8,1-2-29</inkml:trace>
  <inkml:trace contextRef="#ctx0" brushRef="#br0" timeOffset="169726.5248">19738 7099 135,'0'0'419,"0"0"-403,0 0 34,0 0 60,0 0-24,0 0-10,0 0-23,11-9-4,7 9 13,4 3 4,1 2 6,0-4 3,3 0-18,-1-1-18,1 0-10,0 0-1,0 0-10,-2 0-6,-1 0-7,-6 0 1,-1 0-2,-5 0 0,-5 0-2,-3 0 4,-3 0-6,0 0 0,0 0-1,0 0-8,0 0-23,0 0-26,0 0-68,1 0-100,2 4-316</inkml:trace>
  <inkml:trace contextRef="#ctx0" brushRef="#br0" timeOffset="170340.1661">19865 7593 45,'0'0'78,"0"0"-37,0 0 39,0 0 0,0 0-13,0 0 1,2 0-1,-2 0 11,0 0 51,0 0 1,0 0-1,3 0-17,3 0-6,8 0-6,6 0-39,7 0-29,3 0 30,0 0-24,-2 0 1,-4 0-13,-8 2-16,-4-1-6,-6-1-4,-3 3-5,-3-3-41,0 0-51,0 4-63,-8 0-85,-6 2-99,-3 2-146</inkml:trace>
  <inkml:trace contextRef="#ctx0" brushRef="#br0" timeOffset="171020.1611">19815 7998 231,'0'0'487,"0"0"-436,0 0 93,0 0 11,0 0-48,0 0-2,78-7-47,-46 7-5,1 0-18,4 0 36,-1 0-27,-2 0-17,-1 0-15,-12 0-12,-5 0 0,-12 0-39,-4 0-54,0 0-97,-13 4-231</inkml:trace>
  <inkml:trace contextRef="#ctx0" brushRef="#br0" timeOffset="171506.6291">19753 8422 803,'0'0'112,"0"0"17,0 0 57,0 0-64,103 0-20,-61 0-44,4 0 27,-4 0-49,-9 0-15,-6 0-17,-8 0-4,-5 0-76,-9 0-169,-5 0-462</inkml:trace>
  <inkml:trace contextRef="#ctx0" brushRef="#br0" timeOffset="176872.4541">2795 2530 475,'0'0'122,"0"0"-11,0 0 59,0 0-42,0 0-22,0 0-54,0 0-45,0-8-7,0 14-16,0 10-1,8 4-70,-2 0-101,0-3-128</inkml:trace>
  <inkml:trace contextRef="#ctx0" brushRef="#br0" timeOffset="177515.2337">2169 2545 688,'0'0'64,"0"0"22,0 0 53,0 0-46,0 0-31,0 0-43,6 0-8,2 7 4,2 2-6,-1-1-6,0 2-3,1-1 1,-2 2-1,-4 0-12,1-1-30,-2 4-42,1-4-86,5 1-187</inkml:trace>
  <inkml:trace contextRef="#ctx0" brushRef="#br0" timeOffset="177674.6876">2430 2835 853,'0'0'79,"0"0"-75,0 0 73,0 0-32,0 0-21,0 0-24,34 56-26,-28-42-114,0-5-174</inkml:trace>
  <inkml:trace contextRef="#ctx0" brushRef="#br0" timeOffset="177845.4275">2514 3047 908,'0'0'17,"0"0"70,0 0 21,0 0-60,0 0-48,0 0-2,33 47-105,-30-28-79,-3 3-120</inkml:trace>
  <inkml:trace contextRef="#ctx0" brushRef="#br0" timeOffset="177996.1567">2603 3292 655,'0'0'71,"0"0"-51,0 0 73,0 0-44,0 0-22,0 0-27,82 43-50,-82-20-78,0-1-44,0-3-160</inkml:trace>
  <inkml:trace contextRef="#ctx0" brushRef="#br0" timeOffset="178140.529">2757 3570 725,'0'0'77,"0"0"-22,0 0 23,0 0-29,0 0-49,44 85-21,-44-66-155,0-3-164</inkml:trace>
  <inkml:trace contextRef="#ctx0" brushRef="#br0" timeOffset="178295.057">2900 3886 812,'0'0'191,"0"0"-169,0 0 71,0 0-37,0 0-53,41 75-3,-41-49-132,2-3-171,1 1-272</inkml:trace>
  <inkml:trace contextRef="#ctx0" brushRef="#br0" timeOffset="178456.3246">3091 4205 954,'0'0'87,"0"0"-34,0 0 70,0 0-54,0 0-48,0 0-21,25 58-5,-25-46-147,-4-2-130,4-6-332</inkml:trace>
  <inkml:trace contextRef="#ctx0" brushRef="#br0" timeOffset="179303.2791">2895 2305 738,'0'0'15,"0"0"72,0 0 26,0 0-54,0 0-32,0 0-27,0 0-6,0 12 6,0 5 0,2 2 0,2 4-12,4-2-144,4-4-240</inkml:trace>
  <inkml:trace contextRef="#ctx0" brushRef="#br0" timeOffset="179485.3961">2939 2897 930,'0'0'2,"0"0"-2,0 0 24,-14 83-19,11-48-5,-1 3-4,-5 3-96,0-3-101,-2-4-3,3-5-82</inkml:trace>
  <inkml:trace contextRef="#ctx0" brushRef="#br0" timeOffset="179633.2125">2900 3361 339,'0'0'143,"0"0"-127,0 0 37,0 0-53,-25 86-16,20-66-135,4 0-149</inkml:trace>
  <inkml:trace contextRef="#ctx0" brushRef="#br0" timeOffset="179737.1654">2879 3605 117,'0'0'80,"0"0"-80,0 0-168</inkml:trace>
  <inkml:trace contextRef="#ctx0" brushRef="#br0" timeOffset="179876.6038">2834 3967 449,'0'0'44,"0"0"64,-13 90-65,10-56-34,3-2-9,0 3-10,0 0-94,3 1 101,3 1 3,-5-2-4,-1 0-61,0-3-104</inkml:trace>
  <inkml:trace contextRef="#ctx0" brushRef="#br1" timeOffset="186335.2365">2861 1735 401,'0'0'29,"0"0"4,0 0 17,0 0-31,0 0-12,0 0-7,-38-39 0,30 35 24,2 0-24,1-2 22,2 0 1,0-1-7,2 1 99,-3 3-30,-1 1-84,2 0 2,-1 0 0,2 0 6,1 1 12,1-1 24,0 2 23,0 0-21,0 0-8,0 0-25,0 0-6,0 11-5,0 8 7,0 1 2,0 3-7,0 1 2,0-1 1,1 0 2,4 3 5,-2-4-2,1 0-2,0 0 1,-1-1-4,0-1-5,0-3 4,0 0-6,-1 0 2,-2-1-1,0 1-1,0 0 0,0 1 7,0 0-3,2-3-3,-2 2-1,0-2 1,0-3-1,0 2-1,0-1 1,0-2 0,0 0 1,0 1-2,0 0 2,0 2 6,0 0-2,0 2-4,0-2 1,0-2-1,0 1 0,0-2 0,0 2 4,0 0 3,0 0 2,-2-2 0,2 0-1,0 0-3,0-1 3,-3 0-4,1-1-2,-1 4 0,3-2 1,-1 2 2,-1-2-6,2 2 6,0-1-1,0 1-2,0 1 4,0 2-5,0-1 3,0 0-4,0-1 4,0-1 2,0 1 0,0-2 0,0 3-3,0 1 6,0-1-3,0 2 3,0-3-5,0 1 7,0-1-3,0-1-1,0 1 0,0-2-6,0 1 3,0 1-2,0-2 4,0 4-2,0-1 1,0 1 0,0-2-3,0 0 1,0 1 0,-1-2 5,-1 3-2,0-2 3,-3 0 3,2 1-9,-1-1 7,-4 2-3,2 0 2,0-4-2,0 1-4,2-1-2,-1-1-2,2-2 3,1-1-1,1 2 2,-2-2 0,2 5 4,-1 0-1,-2-1-1,1 3 0,0 1-1,0 1-3,-2 2 0,4-2 1,1 3 8,0-4-10,0 2 6,0 1-5,-2-2 1,2 2 0,0 0 0,0-2 1,0 1-1,0 1 7,0-2-9,0 5 3,0-1 0,0 2 0,0 2-2,0 0 0,-2 2 2,2 1-3,-1-2 9,1 2-7,0-3 1,0 1 1,0 1 1,0-1 3,0 2-7,0-1 4,0-1-3,0 0-1,0-3 0,0 3 2,0 2 1,1 0-2,1 2 0,0 3 2,-2-3 1,1 2-2,1 0 3,-2-2 2,0-1-6,0 3 1,0-5 11,0 0-8,0-1 1,0 0 2,0-4-4,0 2 3,0-3-5,0 0 4,0 0-6,0-1 4,0-3-3,0-1 0,-3-6-2,-2 0 0,4-8-2,-1-1 0,2-1-11,0 0-22,0-1-35,0-17-56,0-13-139,-3-8-708</inkml:trace>
  <inkml:trace contextRef="#ctx0" brushRef="#br1" timeOffset="187938.1621">1817 17442 319,'0'0'14,"11"120"-14,-11-62-234</inkml:trace>
  <inkml:trace contextRef="#ctx0" brushRef="#br2" timeOffset="193216.1638">1750 2386 331,'0'0'26,"0"0"7,0 0 37,0 0 1,0 0-14,0 0 8,0-2-6,0 2-10,0 0-22,0 0-4,0 0 10,0 0 4,0 0 22,6 0 5,-3 0-17,3 0-14,0 0 8,-2 0-21,2 0-9,2 0 1,-4 5-4,1 3-2,-1-1 2,1 2-1,2 1 3,-1 0-3,2-1 10,2 2 10,-1 0-6,2-2-6,-1-1 4,-3 1-10,2-1-1,-3-1-2,0 0 0,-1-1-1,-1 3 1,1-1-2,2 1-1,-1-1 3,1-1 1,-2 3-1,5 2 1,-2-1 2,-3 0-6,2 0 7,-4 1-2,5-3-2,-3 0-4,1 0 7,-1-2-4,-1 0 4,2 0-1,1-1 0,-1 2-4,2 1 0,-3 0 1,3 1-2,1 1-3,-1 0 4,-3-2 6,4 1-4,-4-1 6,4-3-4,-3 2 5,2-3-3,-1 3-4,-1-1-2,1 2 6,1 0-4,1 0-1,0 0-1,-2 2 3,3 1-2,-2-1 0,3 2-3,-2-4 6,1 4-5,-1-4 10,-3-1-2,6 1-4,-6-1 1,4 1-4,-1 2-3,0-2 9,0 3-4,5 0 7,0-1-5,-3 0-4,5 0 6,-2 1-2,-1 1-1,-2-3-2,2 1 2,-5-1 1,1 2-5,2-1 4,-3 2-3,1-2 0,0 2-2,-1 0 2,0-2-3,-2-1 6,3-2-4,0 1-2,-2-1 1,0 1 1,4-1 2,-5-1 0,2 1-4,1 1 2,1 1 0,-1 2 1,0-1-1,4 0-1,-1 1-2,-1 3 3,5-3 0,-2 2 0,2 3 1,-2 0-1,2 0 3,-3 2-6,1-4 4,1-1 2,-1 0-3,-3-1 1,0-2-2,-3-1 1,0 1-2,-2-2 1,4 0 0,-1 3 0,2-1 0,0 3 1,1 2 1,-1-1 0,3 2 0,0 2 0,1-2 2,-5-3-5,0 0 7,1-5-5,-5 3 0,2-3-1,4 3 0,0 4-1,-1 2 7,6 0-3,0 1-3,-1-2 1,-5 0-2,5-2 3,-4 1-1,1-2-3,-1 1 0,1 1 0,-2-2 1,1 0 2,0 2-1,0-3-1,0 0 0,-2 2 1,2-5 0,-4 0 0,0-2 0,-2-3-1,-1 1 0,-2 0-1,3-2 3,1 1-1,-2 1 0,1 1 1,1 0-1,1 0-1,2 3-1,-5-2 1,5-2 2,-1 0-2,-3 0 3,-1 1-1,2-3 5,-1 2-3,-2-2 0,2 0 0,-3 0-5,0-4 5,-2 3-5,3-2 2,-3 2-3,1 0 2,-2-1 1,1-1-2,-1-1-3,0 0 0,0 0-39,2 0-53,4 0-31,10-7-175,9-11-856</inkml:trace>
  <inkml:trace contextRef="#ctx0" brushRef="#br2" timeOffset="200068.8485">2676 3028 75,'0'0'28,"0"0"-27,0 0 11,0 0 34,0 0 35,0 0-19,0 0-3,0-27-45,0 23-3,3 1 13,-3-2-10,0 4 21,2-2-2,-2 2 17,0 1-6,0-1 4,4-1 3,-2 1-13,-1-2-19,2 1-3,0 0-5,-1-1 13,1 1 2,-2 2-4,-1-1 12,0 1 13,0 0 2,0 0-2,0 0-4,0-2 2,0 2-6,0-1 3,0 1-11,0-2-1,-4 0-7,-5 1-12,-5-2-11,-2 2 3,-2-1 3,3 0-4,0 2 0,-1 0-1,-1 0-1,-2 0 1,-2 0-1,3 0 1,2 0-1,-1 2 1,5 1 0,3 0-1,-1 0 2,4-1 2,-3 1-1,4 2-1,-3-2-1,0 0 1,2 2-1,2-1 2,-1 1-1,2-2-2,-4 3 4,5-1 0,-2 3-3,-1-1 2,2 0 0,-1 0-1,1-2-1,-1 3-1,2-3 0,1 2 2,1 0-1,0-4-1,-2 1 5,2 1-4,0-3 2,0 1-1,0 0-2,-1-1 0,1-1 1,0 0-1,0 1 1,0-2-1,0 0 0,0 0 2,0 0 0,0 0-1,0 0-1,0 0-1,0 0-6,0 0-38,0 0-65,10 0-73,9-12-368</inkml:trace>
  <inkml:trace contextRef="#ctx0" brushRef="#br2" timeOffset="204966.7687">5318 1310 178,'0'0'124,"0"0"-26,0 0 5,0 0-25,0 0-1,0 0 2,0 0-13,-9-16-12,9 16 0,0 0 2,0 0-7,0 0 2,0 0-4,0 0-4,0 0-22,0 11 7,7 6 5,-2 5-10,-5 3 0,3 3-2,-3 3-1,0 1 0,0 0-1,0-1 1,0-3 0,0-5 1,0-1 1,0-3-3,0-2-7,0 0-1,0 2 1,0-2-3,0 0 1,0-2 1,0 1-4,0 0 3,0 1 0,0 0 0,0 1-1,0-1 2,0 0 0,0 0-2,0 2 0,0-1-1,0-2-3,0 1 4,0 0-1,0 0 1,0-2 0,0 2-1,0 1-1,0-1-3,0 0 2,0 2-3,0-2 1,0-1-1,0 1 1,0 0 0,0-3 0,0 3 2,0 2-3,0-2 4,0 0-2,0 0 0,0 0 1,0 2-2,0-1 1,0 1-1,0-2-1,0 2-1,0 0 3,0-2-3,0 0 3,0 3-4,0-3 4,0 4 0,0-1-1,0 1 1,0 1 1,0-1 0,0 0-1,0 3-1,0-3-2,0-1 1,1 1 1,1 1-4,-1-2 5,1-3-3,1 2 1,-2-2 1,1 0-1,-1-1 1,2-1 0,0 2 0,0-2-2,-2 2 2,2-1 0,-2 1-3,3-2 1,-1 2 0,2-1 2,-2-1 1,-2 3 0,2-2-1,0 1 0,1 3 0,-1 3 1,0-3-1,2 2-3,-2-3 7,1-2-6,-2 2 1,1-4 2,4 2-3,-4 2 4,2 1-2,-1 1 0,-2 0 1,4 3-4,-2-3 2,-1 5-1,3-4-1,-2 3 0,1 1 0,1-2 2,0 0-2,0-4 3,-2-6-3,-1 1 2,-1-2-1,-1-5 0,1 0-1,-1-2 0,1-2 0,1 3-1,-3 2 2,3-1-2,-2 0 0,-1-4 0,2 0 1,-2-1 0,0-3-1,0 0 2,0 0 0,0 0-1,0 0 4,0 0 0,0-7 1,0-10 1,0-10-6,-3-9-1,-3-7-1,4 0-2,1 1 2,1 3 0,0 3 1,0 2 0,-2 0 1,1-2-2,-1-6 3,-1-2-2,-1-6 0,-3-1 0,2-4-2,-1 6-1,-1 3 0,5 6 3,-1 7 0,3 0 0,0 1 0,0-1-1,0-1 0,0-5 1,0-5 0,0-2-3,0-1 1,3 6 1,1 5 0,4 6-1,-2 1 0,0 4 2,-2 0 0,-1 0 0,-2 0 1,3-4-1,-1-5 1,0-2-1,3 0 0,-3-3 0,4 8-1,-1 1 1,-1 2-1,-2 3 1,-3 4 0,0 2 0,0 2-1,0-1-1,0 0 1,-5-1 1,-1-6-1,-1 0-1,-1-1 0,1-3-5,-1 2 5,0-1 0,0 4-7,2 4 6,3 0 1,1 8 2,0 2 0,2 1-1,0-1 1,0 2-3,0-1 2,0 0 1,0 1 1,0 3-1,0 2 0,0 2-1,0 1-1,0 0 1,0 0-8,0 0-5,0 0-4,-1 4 2,0 4 14,-1 4 1,-2 4 0,1 7-1,-1 15 1,1 20 1,0 19 4,0 16 6,1 9-1,1 7 5,-2-1-8,0-4 4,-3-4-3,6-8-3,-3-8 4,3-12-5,0-14-2,0-7 2,0-8-3,0-8 3,0-4-3,0-8 2,0-5-1,0-6 0,0-7 0,0-3-1,0 0 2,0-2 1,0 1-3,0 1 1,0-1-1,0 1 0,0-1 0,0 3 0,0 0 0,-3 2 0,3 1 0,-2-3-1,1 1 1,-2 0 0,3 0 0,0-4-1,-2 0-2,2-1-6,-1 0-2,1 0-6,0 0-9,-5 0-5,-2-7-20,-5-7-20,-2-7-67,1 1-113,6 2-194</inkml:trace>
  <inkml:trace contextRef="#ctx0" brushRef="#br2" timeOffset="213888.3601">20260 7021 521,'0'0'32,"0"0"10,16-72 37,-9 48-12,-6 5-12,-1 1-14,0 2-15,0 3 22,-8 3-3,-6 3-19,-10 0 5,-9 4-17,-10-1-1,-10 4-6,-4 0 0,-8 0-3,-3 0-1,-2 0-2,1 0 6,6 0-6,10-6 5,11 1 5,12 1 4,12-2 11,9 2 9,6 0 16,2 1-1,1 0-21,0 3-4,0 0-6,-2 0-12,0 0-7,1 0 3,-3 12-2,-2 7 11,3 6-1,0 8 8,3 13 10,0 12 0,0 10 6,0 7-14,3 8 0,7 7 2,2 5-14,2 5 7,-1-1-8,-4 1-4,-3-6 6,-6-5-3,0 1-6,2-5 7,5-1-3,2-8-1,3-7 8,0-8-12,0-8 7,-3-3-3,0-10-3,-2-7 0,-4-8-1,-1-9 3,-1-5-2,-1-4 0,0-2-1,0-1 2,0 1-3,0 5 2,0-1-1,0 5 1,0 2-1,0 1-1,0 0 1,0 0 0,0-3 0,2-5 0,-1-3 3,-1-2-3,2-3 1,1-1 1,2 0-2,3 0 12,4 0 15,9 0-3,9 2-11,11-1 6,12 1-7,8-1 2,9 2-7,3-1 7,2-2 1,-4 1-2,-8 0 4,-11 2-13,-10-2-3,-14 1 0,-13-2 1,-9 0-1,-6 0 0,0 0 0,0 0 1,0 0 1,0 0 2,0-3 3,-1-16-2,-7-9-4,-3-11 0,1-14-2,-2-14 1,0-17-1,-1-28 0,2-23-10,8-15 6,3-9-3,0 0 7,9 6 1,4 5 0,-5 10-1,-3 16 0,-1 15 0,-4 21 5,0 18-4,0 17 2,0 15-3,-9 10-1,-4 9 0,1 5-5,-1 2 3,1 3-10,2 2-8,3 0-1,3 1 4,2 1-11,1-5 11,1 0-38,0 0-1,0 3-128,0 5-118,0 0-203</inkml:trace>
  <inkml:trace contextRef="#ctx0" brushRef="#br2" timeOffset="227444.549">17325 10149 282,'0'0'125,"0"0"-20,0 0-2,0 0 0,0 0-8,0 0-14,0 0 0,0 0-23,30 7-1,-11-6 3,8 1-21,9-2-2,10 0-15,14 0-12,7 0-4,6 0-3,2 0 5,1 0 29,-6 0-12,-4 0 0,5-5-12,-2-2 4,1 0-14,0-1 1,-3 1 1,2 0 0,-1-4-1,7 2 2,-4-3-5,1 0 2,-7 0-3,-6 3 6,-8-1 0,-7 0-1,-2 1 1,-5 1 3,-4-1-6,1 1-3,-4 1 4,-6-3-3,0 1 6,-6 0 1,-6 1 7,1 0 2,-6 1 2,-2 2-8,0-1-5,-5 1 9,4 2-2,-1-2-5,3 2-1,1-1-7,1 1-2,0 1 1,2 0 1,-3 2-1,-1-1 1,-1 1 0,-2-2 1,0 2 1,1-2 1,-1 2 0,0-1 1,0-2 1,2 1-2,-1-2 1,1-3 2,2 1 3,-3-3 5,2-2-2,0-3-3,0 0 2,2-3 3,-2-2-8,-2-3-1,1-1 1,-3-4-3,0-7 1,-2-7-1,0-2-2,0-7 1,-3 2-2,-6 2 0,-2 3 0,-2-1 2,3 7-1,-2 3-1,2 6 0,-5 4-1,0 4-1,-4 0 1,-3 3-1,-2 1 2,-1 2 2,0 3-2,1 2 0,0 1 0,-3 4 1,-4-3 2,-8 1-3,-4 1 0,-6-3-2,1 3-1,-4-2 2,0 2 0,-1-1 1,-3 0-1,-4-2 0,0 2 1,-4 0 0,-4-2 1,-2 2-1,-5-4 1,-1 3-1,3 2 3,8-1-3,4 5 2,5 1-1,-1 0-1,-1 0 0,-2 5 1,4 5-1,4 1-2,5 1-2,5-1 3,3 2 1,7 0-1,1-1 1,1 1 0,3 0 0,-1-2 1,5 0-1,-1-2 0,3 1 2,3 0-1,2 1-1,2 5 0,3 6 0,5 9 3,0 9-2,3 13 1,3 5 3,0 4 3,0 6 3,0-1-1,7 4-1,8-1-1,5-2 2,2-4 2,-4-7 2,-2-2-1,-5-5-4,-5-6-5,-4-7 3,-2-6-5,0-9 0,0-7-2,0-8 0,0-4-2,3-1-15,13-2-7,6 0-10,9 0 0,5 0-27,6-8-72,7-1-108,9-8-227</inkml:trace>
  <inkml:trace contextRef="#ctx0" brushRef="#br2" timeOffset="227776.8729">19159 9481 796,'0'0'194,"0"0"-167,0 0 104,0 0 19,0 0-63,0 0-30,39-19-2,-58 41 18,-1 3-6,-4 3-12,1 0-18,1 0-14,2-3-17,2-3-6,6-2-2,2-3-3,4-4-23,4-2-13,2-3-37,0-6-62,0-2 18,0 0-43,0 0-25,0-10-122,4-2-10</inkml:trace>
  <inkml:trace contextRef="#ctx0" brushRef="#br2" timeOffset="228077.0879">19689 9486 1309,'0'0'88,"0"0"-8,0 0 85,0 0-93,0 0-38,0 0-19,-92 70 7,41-26 9,2 0-22,6-6-2,10-4-7,13-7-18,8-10-28,8-3-33,2-8-50,2-6-81,0 0-43,0-13-52,0-14-245</inkml:trace>
  <inkml:trace contextRef="#ctx0" brushRef="#br2" timeOffset="228227.1273">19403 9573 75,'0'0'621,"0"0"-387,16-81-10,-13 75-22,0 6-52,4 0-43,7 17-70,7 15-12,6 9 25,1 5-25,-1 2-13,0 3-12,3 0-9,0 1-64,-1-4-149,-2-12-320</inkml:trace>
  <inkml:trace contextRef="#ctx0" brushRef="#br2" timeOffset="229340.8563">18487 9419 92,'0'0'728,"0"0"-646,0 0 0,0 0-9,0 0-41,0 0-32,-5-19-55,4 33-155,1 3-168</inkml:trace>
  <inkml:trace contextRef="#ctx0" brushRef="#br2" timeOffset="230002.1565">18284 9763 725,'0'0'147,"0"0"-144,0 0 11,0 0 18,0 0-13,0 0-19,3-3-48,-3 3 42,0 0 6,0 0 6,0 0-5,0 0 3,0 0 10,0 0 15,0 0-18,0 0-5,0 0-6,0 0-7,0 0-16,0 0-2,0 0 9,0 0 3,0 0 0,0 0 8,0 0 4,0 0-2,0 0 3,0 0 2,2 0-1,-1 0-1,1 2 0,-2-2-1,0 0-16,0 0-31,0 0 5,0 0 19,0 0-9,0 0 2,3 0 6,-3 1-20,1-1-49,2 2 2,-1-2-62,2 0-56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2-28T10:05:51.176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10811 8656 345,'0'0'255,"2"-75"2,-2 42-60,-17 5-69,2 5 0,-4 8-31,3 8-32,-2 7-22,-5 12-18,0 32-19,3 14 13,0 16-4,9-1-5,9-4-5,2-8-3,5-13-2,18-12-2,2-13-7,5-12-8,4-11-1,0-14 3,-1-24 2,-3-14 7,-8-10 6,-7-6 1,-14-1 5,-1 1 2,-9 9-6,-13 13 5,0 17-7,5 15 0,2 8-1,8 6-12,5 0-14,2 11 12,0 5 5,8 2 5,16-1-1,4-1 6,6-5 10,1-2-2,-4-4 14,-6 0 2,-6 0 4,-7 2-4,-4 4-4,-3 8-1,-4 11 3,-1 9 3,0 13 4,0 6-13,0 4 3,-1 2-10,1-6-1,0-5-7,3-8-1,11-9 2,-4-14-2,1-7-4,-5-11-11,-4-4-7,-2-12 13,0-21 4,0-13-19,1-17 10,1-11 7,2-3 7,2-4 0,6 8 3,0 8 2,3 10 14,3 11-5,4 9 0,0 8-4,1 9-5,2 7-1,-1 10-4,2 1-5,-3 7-3,-6 19-33,-9 8-57,-8 7-64,-20 5-115,-20 0-162,-4 1-138</inkml:trace>
  <inkml:trace contextRef="#ctx0" brushRef="#br0" timeOffset="484.8701">11078 8825 656,'0'0'365,"0"0"-129,0 0-38,0 0-63,109 3-43,-75-3-46,-4 0-34,-6 0-12,0 0-6,-1 0-42,3 0-45,4 0-68,0-3-82,-3-6-86,-2-3-2,-4-3 193,-7 0 138,-1 1 240,-4 4 85,-6 6-38,0 4-73,-3 2-83,0 22-75,0 15 2,0 10-4,-5 4-29,-5 0-4,-3-2-14,9-8-4,1-4-3,3-9-11,0-10-9,0-5-24,3-11-7,5-4-23,1-11 12,3-20 4,-2-15-8,-1-12 29,-5-11 22,-4-9 5,0 2 1,0 3 9,0 11 8,14 13 35,7 13 16,6 11 15,-1 8-7,-2 8-22,0 9-14,-1 0-18,-3 6-9,0 13-4,-2 4-10,-6 2-33,-2 0-46,-10-2-79,0 2-86,-19-1-131,-9-1-83</inkml:trace>
  <inkml:trace contextRef="#ctx0" brushRef="#br0" timeOffset="605.5534">11675 8768 580,'0'0'365,"0"0"-39,0 0-93,0 0-74,0 0-70,0 0-48,51 0-35,-8 0-6,7 0-65,0 2-186,-9-1-469</inkml:trace>
  <inkml:trace contextRef="#ctx0" brushRef="#br0" timeOffset="1349.5544">7755 10856 781,'0'0'395,"0"0"-315,0 0 70,0 0-52,-61 102-7,27-45-18,4 4-49,4 2-12,11-4-9,15-7-2,3-9 0,29-12-1,8-11-14,9-14 13,-1-6-1,-9-12-3,-2-21 5,-13-10 3,-6-9 1,-12-5 1,-6-3-1,-6 2 1,-22 2-4,-5 10 3,-2 14-3,2 14-2,2 15 1,6 3-8,1 12-27,9 14-51,5 4-90,10 1-152,1-2-326</inkml:trace>
  <inkml:trace contextRef="#ctx0" brushRef="#br0" timeOffset="1732.0105">8026 10955 1237,'0'0'153,"0"0"-31,0 0 46,0 0-114,0 0-10,13 88 17,-13-33-31,-2-2-20,-1-3 7,3-5-17,0-8-2,0-7-43,0-8-40,0-13-32,-2-9-129,-5 0-88,-1-25-21,-2-11-90,3-8 384,2-6 61,2 0 262,0 4 8,3 12-11,0 10-34,0 11-38,0 8-52,11 5-39,11 6-50,8 20-24,12 6 9,1 5-14,-6-1-4,1 0-13,-3-5-3,-5-4-32,-5-6-38,-5-8-101,-9-12-114,-4-1-257</inkml:trace>
  <inkml:trace contextRef="#ctx0" brushRef="#br0" timeOffset="1894.9497">8293 10910 197,'0'0'1020,"0"-71"-867,0 54 61,0 14-75,0 3-65,0 31-35,-3 16-28,-2 11 6,-3 9-14,2 4-3,0 0-43,6-3-73,5-14-329</inkml:trace>
  <inkml:trace contextRef="#ctx0" brushRef="#br0" timeOffset="12165.2232">7552 10173 282,'0'0'36,"0"0"24,0 0-16,0 0-30,-82-24-14,63 18-8,-5 0-7,-4 1 8,-4 0 5,-2 0 0,-5 1 1,3 1 2,-5 0 4,0 3 7,-7 0-4,-2 0 1,-7 0 5,-1 3-4,-3 2-4,1 1-5,2-3-1,1-2-1,4 1-11,2-2 1,-3 0 11,1 0 2,-4 0 0,2 0 3,6 0-5,5 0-2,10 0 2,12 3-8,7-1-5,7-2 0,6 2-12,2-2-4,0 0-46,0 0-73</inkml:trace>
  <inkml:trace contextRef="#ctx0" brushRef="#br0" timeOffset="16133.054">6803 6171 211,'0'0'0,"0"0"-198</inkml:trace>
  <inkml:trace contextRef="#ctx0" brushRef="#br0" timeOffset="22762.7967">16772 12017 804,'0'0'390,"0"0"-301,0 0-14,0 0 2,-29 79-9,7-40-9,5 3-7,4 2-45,12-3 3,1-1-8,8-5 1,17-6-3,4-6-10,4-9 6,-3-8-8,-6-6 2,-8-8 1,-8-21 1,-8-10-11,0-8 14,-11-4-2,-13 0-5,-4 2-16,1 10-13,5 9 20,11 8-27,7 6-11,4 10-17,16 3-5,14 3 4,7 3 43,4 12 33,-3 4 1,-2 5 33,-4 5 56,-4 3 21,-9 6-38,-6 6 14,3 4-27,-4 6-10,4-1-5,1 0-20,5-2-8,0-5-1,-2-7-8,-4-10-4,-7-10-3,-6-9-4,-3-9-15,0-1-25,0-17-4,-15-13-36,-4-13 17,2-8 31,-1-3 11,5-1 22,6 5 3,4 9 16,3 8 31,0 7-2,0 6-19,8 3-1,1 4-6,-1 7-11,-3 1-6,-1 5-2,-4 0-5,2 0-8,0 0-7,4 0-7,0 0-22,2 6-28,3-4-67,0 1 23,1-3-6,0 0-20,-5 0-13,-5 0 39,-2 0-51,0 0-131</inkml:trace>
  <inkml:trace contextRef="#ctx0" brushRef="#br0" timeOffset="22893.1432">17162 12176 561,'0'0'303,"0"0"-94,90-36-30,-35 19-42,-4 6-28,-4 1-43,-14 8-52,-16 2-14,-17 7-85,0 12-191,-31 3-216</inkml:trace>
  <inkml:trace contextRef="#ctx0" brushRef="#br0" timeOffset="23082.5757">17083 12383 1310,'0'0'115,"0"0"-108,84 0 93,-66 0-50,0 0-34,1 0-16,7 0-46,4 0-41,3 0-52,2-10-135,-3-4-119,0-1-80</inkml:trace>
  <inkml:trace contextRef="#ctx0" brushRef="#br0" timeOffset="23371.7395">17506 12276 778,'0'0'277,"0"0"-89,0 0-68,0 0-30,2 87 15,-2-41-52,0 3-25,2-1-13,3-3-9,5-5-4,-1-6-2,-2-8-13,1-11-28,-4-10-44,-4-5-9,0-7 29,0-20 20,0-10-50,0-9 95,0-7 1,0-7 13,0-1 10,9 3 12,10 12 31,1 8 7,4 13-19,-3 9-16,2 10-33,3 6-6,5 0-36,-4 13-84,-10 4-190,-13 0-489</inkml:trace>
  <inkml:trace contextRef="#ctx0" brushRef="#br0" timeOffset="23485.1052">17688 12412 1430,'0'0'84,"136"-15"-47,-77 9 29,-16 1-66,-15 4-23,-15-8-311</inkml:trace>
  <inkml:trace contextRef="#ctx0" brushRef="#br0" timeOffset="24290.9537">13982 8285 829,'0'0'227,"0"0"-222,-94 91 132,60-39-26,7 6-51,10-1-12,10-6-26,7-5-15,11-10-7,16-13-14,7-7-4,3-12-1,2-4 7,-3-9-3,-5-18-5,-7-7 14,-11-11 6,-8-2 7,-5-2 5,-10 5-6,-17 8-2,-6 10 4,2 12-7,7 7-1,7 7 0,7 0-4,2 7-22,8 10-52,0 3-78,20 2-45,15-4-138</inkml:trace>
  <inkml:trace contextRef="#ctx0" brushRef="#br0" timeOffset="24476.7523">14336 8479 993,'0'0'176,"0"0"-31,0 0 14,0 0-67,0 0-43,0 0-34,19 28-2,-28 10-4,-1 6-9,0 2-1,4-2-22,2-2-62,4-10-64,0-8-99,0-14-72,5-10-211</inkml:trace>
  <inkml:trace contextRef="#ctx0" brushRef="#br0" timeOffset="24668.4568">14352 8626 806,'0'0'200,"14"-93"-16,-8 57-15,-2 12-54,-1 12-20,-1 7-41,1 5-30,8 11-24,5 19-6,9 16 6,3 3 2,0-1-2,1-5-5,-4-4-34,2-8-26,-1-10-48,0-10-35,0-11-58,-4 0-64,-5-10-60,-7-12-87</inkml:trace>
  <inkml:trace contextRef="#ctx0" brushRef="#br0" timeOffset="24848.5735">14703 8528 400,'0'0'258,"0"-89"-128,0 48 80,0 7-21,0 6-26,0 12-32,0 7-25,-3 9-27,1 4-40,1 28-30,1 16 4,0 10 6,0 5-13,0-2-6,3-1-13,9-7-82,4-13-153,4-10-352</inkml:trace>
  <inkml:trace contextRef="#ctx0" brushRef="#br0" timeOffset="33548.8296">15645 16909 407,'0'0'65,"0"0"-10,0 0 52,0 0 46,0 0-1,0 0-16,0 0-47,30-23-5,11 16-13,15-3-13,11 2-4,5-1-12,-2-1-13,-6 5-11,-9 3-9,-12 0-4,-14 1-4,-11 1-1,-14 0-4,-4 0-14,0 0-16,-23 0 2,-15 4 23,-12 4-13,-7 0 9,0 2 6,0-1 5,5-1 2,14-1 5,14-1 18,14-4 6,10-2-6,3 0 17,26 0-4,10-8-17,10 0-11,0-1-3,0 2-5,1 0 0,-3 4-44,-2-2-65,-5 2-105,-1-4-270</inkml:trace>
  <inkml:trace contextRef="#ctx0" brushRef="#br0" timeOffset="36817.7412">17635 14497 286,'0'0'53,"0"0"-8,0 0-2,0 0-21,0 0 17,0 0-5,-3 0-11,2 0 2,1 0 18,0 0 11,0 0 6,0 0 6,0 0-11,12 0-6,9 0 12,9 0-2,8 0-4,-1 0-16,4 0-2,-2 0-3,1 0-4,0-5-6,-2-2-16,-5-2-6,0 3 0,-8 2 0,-6 1-1,-9 1 0,-3 0-1,-5 2-8,-2 0-20,0 0-21,0 0 0,-12 0 18,-12 5 17,-3-1 1,-7-2 3,-1 1 10,-3-1 0,2 1 1,-1-1 1,3 1 3,5-1 3,8-1-4,8-1-2,9 0 1,4 0 7,0 0 27,18 0 3,19 0-26,9-6-8,3-2 16,2 0 7,-1 1 0,-5 1-14,-4 2-6,-10 1-4,-12 1-3,-8 2-2,-10 0 0,-1 0-25,0 0-34,-18 0 28,-8 0 8,-7 0 0,-2 4 3,-1 1 2,1 1 15,1 0 3,2-1 0,4 0 4,7 0 6,6-3 10,11-2-5,4 0 8,0 0 18,9 0 6,17 0-20,9-8-20,5 0-3,-1 1-4,-6 0 1,-4 3-1,-3 2 0,-10 2-11,-4 0-28,-7 0-18,-5 0-9,0 0-3,-14 7 22,-10 0-4,-6 1 30,-3-5 17,0 1 4,3-1 1,7-1 5,6-2 32,9 0 8,6 0 2,2 0 5,3 0-2,14 0-24,13 0-24,8-6-3,0 0-1,2 1-12,-4 1-16,1-1-39,-3 1-23,-2 0-74,-1-1-140</inkml:trace>
  <inkml:trace contextRef="#ctx0" brushRef="#br0" timeOffset="39434.1888">12540 3468 452,'0'0'502,"0"0"-467,0 0 61,0 0 38,0 0-23,0 0-15,0 0-40,0-52-20,0 52-9,0 11-9,0 11 4,0 10 16,0 9-9,0 10 3,0 8-8,4 8-1,4 5-3,-1 3 1,1 7-4,-1 3-11,-4 0 9,0 0-8,0-2 2,-3-3 1,3-5-6,-1-4 3,-1-7-5,2-3 0,-1-4-1,2-2 2,0-4-3,1-7 1,-2-5-1,-1-7 0,1-2 0,-2-5 0,2-2 0,0-5 0,-3-6-1,2 0 0,-2-5-3,0-3-1,1-2-5,-1-2 4,2 0-1,-2 0 3,0 0 1,0 0 0,0 0 1,0 0-1,0 0-2,0 0-1,0 0-5,0-11-4,3-14-18,7-18-53,7-22-118,5-13-74,5-8-216</inkml:trace>
  <inkml:trace contextRef="#ctx0" brushRef="#br0" timeOffset="39952.1064">12677 3050 507,'0'0'311,"0"0"-220,0 0 60,0 0-64,0 0 8,0 0-37,-91-56-44,71 63-11,1 15-3,9 5 0,10 2-3,0-2 3,12-3 1,15-6 1,-1-6 7,-3-4-1,-4-8-3,-1 0 9,-4-6 6,-4-12 8,0-3 8,-3-2-14,-7 2 1,0 5-14,0 5-9,0 7-1,0 4-23,0 2-85,-7 22-144,-3 9-142</inkml:trace>
  <inkml:trace contextRef="#ctx0" brushRef="#br0" timeOffset="41062.3751">12643 4917 338,'0'0'65,"0"0"60,0 0-56,0 0 24,0 0 22,0 0-52,0 36 0,0-35-4,0-1 5,0 0 11,0 0 22,1 0 7,1 0-11,4-3-9,2-11-37,0-6-25,3-3-12,-1-10-1,0-7 0,1-4 7,-2-11 1,-2 1 0,-1-3 1,0 2-6,-1 2 0,1-1-2,1 2-3,-3 0 2,1 0-7,0 5 10,2-2-7,0 5-2,1 1 2,0 0 0,-1 1-5,-1-2 1,-2 5-1,1 3 4,-1 0-3,2 3 0,5-4 2,1 0-1,3 1 1,1-4-3,-2 1 0,-4 0 0,-4-2 5,-2 3-4,-4 0 1,0 2 3,0 7-4,0 7 5,0 5-4,0 6 2,0 5-3,0 2-1,-1 4-1,1 0-2,0 0 2,0 0-1,0 0 0,0 0 1,0 0-1,0 0 1,0 0-1,0 0 0,0 0-5,0 0-9,-2 0 4,-2 0-2,-1 7-8,-5 3-36,0 6-30,-4 9-51,-4 6-48,-3 11-91,2 8-266</inkml:trace>
  <inkml:trace contextRef="#ctx0" brushRef="#br0" timeOffset="42015.9072">12699 4934 198,'0'0'128,"0"0"-17,0 0-17,0 0-65,0 0-16,0 0-13,-11-6 0,9 6 0,2 0 22,0 0 89,0-3 34,0 3-24,0 0-35,2 0-21,-1 0-12,-1-2-5,0 1-16,0 1-4,3-3 4,1-2-1,3-1-3,2-4-2,5-6 8,0-2 3,4-8 0,-2-7-4,4-6 3,-1-7-19,-2-3 8,3-2 2,-2-2-7,5-5-2,-1-1 2,2-3 2,0-1-7,3 2-4,1-3 1,-1 1-1,-1-3-5,0-1 2,-4 0 5,-2-3-6,-1 1 6,3 5 9,-1 1-7,2 10-1,-3 6 1,-4 7-7,-2 11 3,-5 5-10,-3 5 3,-3 5-2,-1 0-1,-2 3-1,3 0-2,-2 0 2,3 1 4,-2 0-4,0 3 1,-1 3-2,-1 1 1,0 1 0,0 2-3,0 0 1,0 0-7,0 0-9,0 0-4,0 0-8,0 0-4,0 0-12,0 12-18,-1 6-32,-16 10-58,-2 11-93,-8 8-54</inkml:trace>
  <inkml:trace contextRef="#ctx0" brushRef="#br0" timeOffset="42727.9155">12776 4844 638,'0'0'70,"0"0"19,0 0 8,0 0-31,0 0-10,0 0-30,0 0 0,0 0 33,0 0 11,0 0 22,0 0-18,3 0-5,8-6-14,5-5-14,4-3-12,1-4 9,2-6 1,-1-5-4,2-3-11,1-7-6,3-7 0,4-3 2,4-7-3,1-3 1,0-4-5,3-2-1,-1 2-3,-1-2 8,-2 3-10,0 3 1,-4 5 1,-2 5 0,-5 5 3,0 2-2,1 0-9,-2 5 5,-3-2-3,-2 7 0,-3 4 2,-4 2 4,-1 5-5,-4 3-4,-2 4 2,-1 4-4,-2 0 1,-2 7-3,0 0 3,0 3-16,0 0-19,0 0-11,-2 6-11,-14 11-15,-14 12-41,-9 9-58,-4 9-88,-5 9-164</inkml:trace>
  <inkml:trace contextRef="#ctx0" brushRef="#br0" timeOffset="43258.3431">12751 4957 433,'0'0'201,"0"0"-128,0 0 117,0 0-41,0 0-21,0 0 0,75-44-50,-51 25 4,7-5 7,4-5-23,8-6-11,9-5-17,6-4 1,8-2-7,7-2-3,3 0 1,2 2 1,-4 1-3,-7 4-1,-7 2-14,-8 7 5,-11 1-11,-4 1 2,-7 0-7,-5 4 1,-2 4-1,-6 8-4,-6 3 2,-7 7-5,-3 2-28,-1 2-23,0 0-24,0 2-22,-13 13-99,-10 11 25,-9 4-66,-8 6-107,-5 0-173</inkml:trace>
  <inkml:trace contextRef="#ctx0" brushRef="#br0" timeOffset="43657.6071">12792 5081 614,'0'0'393,"0"0"-365,0 0 158,0 0-53,115-28-27,-64 14-1,10-2-34,7-2-4,4-3-14,-2-4-34,5-4 31,-1-9-26,4-1-11,-1-5-6,-2 1 0,-9 7-4,-8 4 1,-16 5 1,-8 10-3,-9 1-2,-6 3-4,-5 6-26,-11 2-23,-3 5-11,0 0-111,-20 14-184,-11 8 6,-10 5-235</inkml:trace>
  <inkml:trace contextRef="#ctx0" brushRef="#br0" timeOffset="43966.8565">12699 5254 427,'0'0'0,"0"0"-45,0 0-98</inkml:trace>
  <inkml:trace contextRef="#ctx0" brushRef="#br0" timeOffset="44181.7598">12829 5216 155,'0'0'690,"0"0"-662,0 0 114,106 0-34,-62 0-20,6 0-20,2 0-53,7 0-12,0 0-3,3 0-43,-4 0-94,-5-3-105,-5-3-180</inkml:trace>
  <inkml:trace contextRef="#ctx0" brushRef="#br0" timeOffset="44709.7119">12749 5145 925,'0'0'49,"0"0"-25,125 15 76,-74-5-13,7 4-32,6 3-39,2-2-11,-5 2-3,-6 0-2,-12 0-52,-8 0 48,-10-2-11,-8-4-58,-4-4-19,-9-4-72,-4-3-99,0 0-227</inkml:trace>
  <inkml:trace contextRef="#ctx0" brushRef="#br0" timeOffset="47482.5099">11189 2194 730,'0'0'1,"0"0"9,0 0 42,0 0-5,0 0-3,0 0-27,4-31-17,-7 31 0,2 0-5,-1-1-16,2-2-2,0-1-10,0 0-6,0-4 4,0 0 35,0-6 12,0-1 48,0 1 23,0-2 18,0 3 54,0 4-102,0 8 44,0 1-17,-1 9-40,-1 24-26,2 17 46,0 7 25,0 5-10,0-2-33,8-4-10,-1-5-14,0-1-17,-1-6-1,0-10-35,0-6-56,5-13-122,2-15-123,3-1-260</inkml:trace>
  <inkml:trace contextRef="#ctx0" brushRef="#br0" timeOffset="47803.6651">11517 2042 1137,'0'0'87,"0"0"-67,0 0 104,0 0-30,0 0-71,0 0-18,-29 52-5,13 6 2,12 0-1,4 0-1,0-10-5,20-11-2,7-10 0,4-13 7,1-9 0,-2-5 9,-2-10-1,-7-19 0,-6-7 3,-9-8 4,-6-4-11,0-3 3,-17 1-3,-8 4-4,3 9-28,3 12-7,8 11-27,8 10-53,3 4-54,14 0-149,16 12 47,11 5-59</inkml:trace>
  <inkml:trace contextRef="#ctx0" brushRef="#br0" timeOffset="48065.6018">11826 2074 378,'0'0'216,"0"0"-37,0 0-20,84 10-18,-81-2-43,-3 4-11,0 7-28,0 7-14,-6 4-3,2 4-1,2-1-10,2-1-19,8-5-5,13-5-2,6-8 0,0-7 9,-2-7 2,-3 0 12,-4-12-1,0-13 2,-8-6 9,-6-8-6,-4-8-15,-2-1-13,-11 1-4,-6 10-12,6 11-33,0 13-66,4 12-46,3 1-140,3 4-160</inkml:trace>
  <inkml:trace contextRef="#ctx0" brushRef="#br0" timeOffset="48794.5626">12559 1872 1115,'0'0'0,"0"0"5,0 0-5,0 0 38,0 0-30,0 0-8,-62-37-2,54 40-4,5 3 2,2 0 4,1 1-1,0 0 2,0 1 8,0 1 16,1 2 8,4 0-7,-1-1-1,0-1-12,0-3-4,-3 2-2,1-5 1,-1 2-1,-1-3 3,3-2 1,-3 1 0,0 0-2,0 2-2,4 5 2,3 9 7,0 4 0,2 7-3,3 4 3,-5 3 2,-4-1-4,-3-3 3,0-3-8,-10-3-4,-6-5-4,-4-6-1,1-7-5,0-7-37,6-7-26,6-15 1,5-11-12,2-4-6,8-3-3,19-5 57,6-2-15,9 0-101,3 2-49,-1 9 55,-3 1-38,-6 4 69,-10 1 110,-10 3 120,-4 7 71,-6 7 6,-5 10 22,0 3-72,0 0-9,0 15-70,0 20-16,-4 15 26,-3 6-2,2 2-28,5 0-33,0-4-15,0-4-28,2-7-53,5-6-53,0-9-114,-5-11-168</inkml:trace>
  <inkml:trace contextRef="#ctx0" brushRef="#br0" timeOffset="49593.897">12726 2039 1116,'0'0'26,"0"0"-25,93-54 52,-62 42-11,-1 2-34,-3 3-8,-8 2-74,-1 5-22,-9 0-72,-6 8-70,-3 9 57,0 0 98,-1 4 83,-5-1 7,1-3 62,5-5 37,0 2 39,5-7-26,17-2-9,5-2-20,1-3-36,-3 0-10,-2-11 11,-5-7 3,-9-3-5,-5-4-19,-4-2-7,0 5-12,-13 5-3,-5 8-12,-3 9-10,-1 0-6,4 21 4,3 13 5,5 5 4,7 3-13,3-2-7,1-6-1,18-5 4,7-9 1,8-11 11,2-6 8,4-3 4,-3-5 4,-3-15 2,-2-2-3,-4-6 3,-4-1-7,-1-3 2,-6-1 1,-8 6 5,-5 7 15,-4 8 12,0 8-4,0 4-13,0 7-21,0 24 0,-2 18 3,2 14 22,0 8 1,8 1-7,3-1-8,-3-7-6,-4-6-5,-1-11-1,-3-19-22,0-14-8,0-14-17,0-11-9,-9-25 38,-3-17-19,-4-7 27,5-8 9,0-5-12,6-3-5,4-2 9,1 8 10,0 12 14,3 15 33,16 14 10,9 14 3,11 13-28,9 2-19,0 14-3,-4 16 1,-11 6 1,-15 3-7,-12 1 2,-6-2-7,-15-4 0,-16-7-1,-10-7-25,-5-12-33,0-8-64,7 0-138,14-18-240</inkml:trace>
  <inkml:trace contextRef="#ctx0" brushRef="#br0" timeOffset="49942.6254">14561 2392 1211,'0'0'54,"0"0"-47,0 0 62,104-53-23,-54 53-22,8 0-11,2 0-13,-7 6-10,-11 1-93,-17-1-167,-22-4-170</inkml:trace>
  <inkml:trace contextRef="#ctx0" brushRef="#br0" timeOffset="50117.6571">14762 2218 1153,'0'0'117,"87"-24"-100,-33 24 65,-4 8-26,-2 25 0,-14 6-8,-8 11-24,-14 2-21,-12 3-3,-2 0-19,-20-9-62,-6-10-83,-1-16-154,8-18-451</inkml:trace>
  <inkml:trace contextRef="#ctx0" brushRef="#br0" timeOffset="50543.099">15359 2135 1037,'0'0'99,"0"0"-79,30-73 82,-11 62-25,4 6-10,0 5-9,0 2-41,1 18-1,-2 7 0,-5 4-12,-7 2-3,-9 1-1,-1-2-2,-6-2-16,-18-5-34,1-5-20,-1-6-4,10-7-10,10-2 42,4-3 44,12 0 10,21 2 101,10 0-34,-1 3 9,-8 1 2,-12 2-26,-10 3-30,-10 0-24,-2 7-8,-8 2 0,-19-1-2,-5-4-29,-6-8-57,2-9-49,7 0-85,9-26-141</inkml:trace>
  <inkml:trace contextRef="#ctx0" brushRef="#br0" timeOffset="50705.0731">15765 2260 1374,'0'0'26,"0"0"-20,0 0 25,0 0-31,0 0-18,0 0-79,23 16-140,-9-16-263</inkml:trace>
  <inkml:trace contextRef="#ctx0" brushRef="#br0" timeOffset="51004.8597">16042 1869 1243,'0'0'184,"0"0"-184,0 0-4,0 0 4,-21 111 12,5-26 27,6 5-36,10-7 2,0-13-5,13-12-9,9-15-9,1-14 10,4-16 8,1-13 10,-3-6 4,-6-23-1,-8-12 3,-11-6-4,0-5 1,-27 3-13,-4 3-22,-4 13-3,3 13-4,6 11-26,9 9-58,11 0-52,6 4-65,19 6-193</inkml:trace>
  <inkml:trace contextRef="#ctx0" brushRef="#br0" timeOffset="51300.165">16500 2034 961,'0'0'95,"0"0"-78,0 0 150,0 0-28,0 0-121,0 0-16,-53-11 0,40 44-4,12-4 4,1-1-1,11-6 0,14-5 5,3-9-1,-1-8-1,-2 0 9,-5-11 9,-2-12 10,-10-4 2,-4 0-15,-4-2-16,0 3-3,-11 6-32,-5 3-30,-1 5-19,-3 8-93,-1 4 13,2 0-48,2 2-57,6 8-86</inkml:trace>
  <inkml:trace contextRef="#ctx0" brushRef="#br0" timeOffset="51914.3915">15064 3040 1061,'0'0'132,"188"-46"-129,-50 19-3,7-2 24,-11 3 50,-23 6 17,-26 3-63,-21 8-28,-21 2-2,-19 1-49,-18 6-45,-9 0-59,-39 4-121,-17 12 30,-15 3 12,-5 3 12,3-2 144,3 4 78,8-4 271,18-3-37,17-6 1,19-3-78,11-5-68,34-2 70,29 1-43,23-2-92,15 0-24,-1 0-44,-4 0-97,-8-3-167</inkml:trace>
  <inkml:trace contextRef="#ctx0" brushRef="#br0" timeOffset="58739.7623">1769 2281 1295,'0'0'141,"0"0"-99,0 0 65,0 0-52,0 0-24,0 85 19,0-34-5,-13 3-31,2 0-5,3-3-9,6-6-3,2-6-55,4-10-68,20-12-141,2-16-248</inkml:trace>
  <inkml:trace contextRef="#ctx0" brushRef="#br0" timeOffset="58922.4234">1820 2326 1290,'0'0'44,"0"0"29,0 0 39,0 0-50,87 46 3,-49-4-33,-5 2-20,1 3-9,1-3-3,-4 2-22,5-10-58,-6-4-100,-5-13-119,-6-14-286</inkml:trace>
  <inkml:trace contextRef="#ctx0" brushRef="#br0" timeOffset="59112.3241">2133 2268 903,'0'0'362,"0"0"-307,-13-79 95,13 75 0,0 4-67,0 16-46,0 20-26,0 10 15,-3 7-7,3 3-14,0 0-5,0 1-4,0 0-66,12-7-122,0-14-273</inkml:trace>
  <inkml:trace contextRef="#ctx0" brushRef="#br0" timeOffset="60452.1342">2420 2888 758,'0'0'101,"0"0"-87,0 0 122,0 0-33,0 0-23,0 0-11,22-50-13,-22 42 3,0 0-3,-12 1-10,-6 0-14,-5 2-12,-1 2-16,1 3-1,1 0-2,1 0-1,6 9-2,-3 7-3,6 1 2,-1 4 0,5-1 3,4-3-2,4-3-1,0-4-1,0-3 3,4-1 2,5-4 3,1 0 15,-5-2-1,1 0-4,-3 0-5,2 0-2,-5 0-4,0 0-2,0 0 3,0 0-2,0 0-2,0 0 0,0 0 0,0 0 0,0 0 0,0 0 0,1 0-2,-1 0 4,2 1-2,-1 1 0,3-1 0,-3 0 0,3 1 0,-1-2 0,-2 0 1,0 0-1,-1 0 1,2 0-1,-2 0 0,0 0 1,0 2-1,0-2 0,0 0 2,0 0 1,0 0-1,0 0 3,0 0 0,0 0-3,0 0 0,0 0-2,0 0 0,0 0 0,0 0 0,0 0 0,0 0-5,0 0 1,0 0-4,0 0 2,0 0-7,0 1-4,0 3 2,3-1 10,-1-2 5,-2 0 0,1-1-1,-1 0 1,2 2 2,1-2-1,7 2 2,5 2 12,3 1-1,5 0 7,2 2-1,6 3 10,-1 4 1,-5 3-10,-7 4-11,-9-1-6,-7 0 3,-2-3-6,0-3 0,-14-2 3,-10-5-3,-7-5 5,-2-2-6,-5 0-5,2-1-4,3-10 6,3 0-6,6-1-3,6 1-27,9 2-26,9 2-39,5 3-56,26 0-212,12-1-370</inkml:trace>
  <inkml:trace contextRef="#ctx0" brushRef="#br0" timeOffset="60880.4947">2779 2743 55,'0'0'567,"0"0"-505,0 0 92,0 0-28,0 0-22,0 0-26,0-8 5,0 8 10,9 0-25,6 0-4,3 0-7,2 0-10,0 0-29,3 0-15,-1 0-3,2 0-2,-2 0-60,-2 0-42,-3 0-108,-4 0-147,-3 0-359</inkml:trace>
  <inkml:trace contextRef="#ctx0" brushRef="#br0" timeOffset="62820.2481">9049 8221 6,'0'0'0</inkml:trace>
  <inkml:trace contextRef="#ctx0" brushRef="#br0" timeOffset="63886.7069">3537 2263 682,'0'0'314,"0"0"-193,0 0 45,0 0-33,0 0-22,0 0-48,52-31-46,-40 79 7,2 20 27,-9 10-16,-5 5-4,0-7-14,-6-10-7,-10-11-8,3-9-2,5-12-6,5-7-43,3-10-59,0-11-93,3-6-62,14-3-108,11-22-321</inkml:trace>
  <inkml:trace contextRef="#ctx0" brushRef="#br0" timeOffset="64208.4932">3885 2397 465,'0'0'423,"0"0"-354,22-90 54,-22 76-4,-15 6 16,-11 8-59,-2 0-44,-3 26-24,1 18-1,8 14-3,16 7-2,6-1-2,6-5 1,24-14-1,10-7 0,9-12 0,3-12 8,-4-6-7,-6-8 0,-12 0 1,-11-18 5,-7-7 3,-12-4 2,0-1 1,-21 5 17,-10 2-20,-8 10-6,3 8-4,-1 5 0,7 3-10,10 15-58,6 4-51,14 5-119,0-3-83,1-2-178</inkml:trace>
  <inkml:trace contextRef="#ctx0" brushRef="#br0" timeOffset="64488.3171">4672 2131 1117,'0'0'155,"0"0"-83,0 0 48,0 0-28,0 0-56,0 0-20,6 76 14,-13-9-1,-1 4-20,5 0-6,1-3 2,1-7-5,1-5-24,0-13-39,0-10-65,0-9-60,-6-13-155,-7-11-287</inkml:trace>
  <inkml:trace contextRef="#ctx0" brushRef="#br0" timeOffset="65665.7248">4572 2509 692,'0'0'362,"0"0"-347,0 0 69,102-83 37,-64 78-60,1 5-37,3 0-24,-1 0 0,-3 2-22,-5 8-77,-8-1-21,-3-1 10,-8-2-6,-7-1 54,-5-2 28,-2-3 34,0 3 6,0-3 45,0 2 13,1 2 5,1-1-15,5 2-3,1-2 16,7-3 1,2 2-20,6-2-15,0 0-7,-1-7-8,-3-5-1,-7-3 0,0 1 0,-9 2-2,-3 0 1,0 4-1,-12 4-8,-11 4-7,-10 0-7,-5 2-2,-1 20-19,3 7 0,8 5 12,7 2 9,14-2-5,7-5 2,4-3 9,24-3 1,8-6 2,10-3 5,5-5-5,2-2-1,6-4-1,-5-3-5,-6 0-10,-8 0-10,-10 0 15,-8-2 4,-6-6 6,-8 1 0,-2-3 5,-2-2 4,-4 1 9,2 0 0,-1-1-6,-1 3 2,2-1-4,-2 3 0,0 4-4,0 2-2,0 1-1,0 0 0,0 0-2,0 0 0,0-2 3,0 1 4,0-4 1,-9 0-5,-8 1-4,-8 1 0,-6 3-1,-4 0-2,-1 9 2,5 15-2,9-1 1,13 3-2,9 1 1,7-6-2,25-2 5,7-5 0,7-3 7,2-9 2,1-2 0,-3 0-7,2-8 3,-2-8-4,-4-6-2,-5 2-4,-7-1-12,-6 2 2,-11 4 2,-6-2 10,-5-1 2,-2-4 0,0-3 1,-6-4 1,-3-1-1,2 2 7,-4 1-1,5 7 7,0 6 2,2 5 6,1 9 1,3 0-7,0 0-15,0 0-6,0 0-4,0 7 9,0 2 1,1-1 1,2-1-1,0 2 3,-1-1 0,0 2 2,0-1 0,0 0 0,2 4 1,-1-1-2,-1 0 1,-1 3 6,1 3 2,-1 5-1,1 10 5,-1 4 5,4 2-10,-1 0 4,1-1-6,2-6-8,0-5 2,-2-8-3,2-7 0,-3-4-1,0-8-25,-4 0-48,0-1 0,0-15-15,0-6-112,-9-3-13,0 2-148,6 1-224</inkml:trace>
  <inkml:trace contextRef="#ctx0" brushRef="#br0" timeOffset="66016.5815">5697 2602 12,'0'0'549,"0"0"-548,0 0-1,0 0 8,0 0-6,0 0-1,16-5-1,-16 5 1,0 0 11,0-2 39,0-5 51,0 3-7,0-2 19,0-1 22,9 0-3,10-1-22,13 3-70,11 2-23,14 0-12,-1 3-6,-6 0-42,-13 0-190,-19 0-308</inkml:trace>
  <inkml:trace contextRef="#ctx0" brushRef="#br0" timeOffset="66925.954">5959 2402 733,'0'0'556,"0"0"-554,0 0 14,0 0 80,0 0-15,0 0-62,28-63-19,-39 93 0,2 14 2,-2 10 4,4 9 2,1-1 5,-3-3-4,3-5-7,-3-7-2,3-8 0,3-11-16,0-11-24,3-11 5,0-6 3,0-3 27,0-18 3,0-11 2,11 1 0,0 0 1,1 4 3,3 7 9,0 3 0,0 5 3,-5 5-5,-2 4-4,-2 3-6,0 0-1,-2 0-5,2 0 5,2 3-2,2 2 5,2 0-2,-4-1 2,-2-1 3,-2-1-1,-4-2-3,0 0-2,0 0 5,0 0-3,0 0-1,0 0-1,0 3 0,0 2-2,0 2 0,0 5 1,0 2 0,0 4 0,0 1 1,0 0 0,0-4-1,0-3 1,0-5 0,0-2 2,0-5-2,0 0-2,0 0-3,0 0-3,0 0 3,0 0-2,0 0 3,0 0 0,3 0-2,1-2 0,4-4 4,4-1 1,0-2 2,-1 0 7,3-2 4,1-3-2,6-6-9,4-4 1,6-3-1,4-9 1,4-3-1,-2-6 7,-7-4 3,-11 9 0,-10 8 6,-9 12-3,-1 14-14,-26 6-12,-6 21-29,-4 20 23,1 14 6,6 4-1,17-1 11,13-8 1,0-13 1,18-6 21,10-7 30,-1-6 31,-2-2-23,-8-1-24,-11 2-25,-6 5-10,-18 2-1,-27 5-31,-22-4-93,-14-8-102,-1-12-351</inkml:trace>
  <inkml:trace contextRef="#ctx0" brushRef="#br0" timeOffset="67907.604">1435 3869 1121,'0'0'151,"0"0"-148,36 102 91,-21-60 1,1 4 17,-4-2-36,0-1-45,-6-2-23,-4-4-5,-2-6-3,0-4-16,0-10-50,-8-11-65,2-6 7,-1-9-37,2-21-53,1-15 35,-2-10 114,-2-9 65,-2 0 31,1 4 48,4 8 85,2 12-31,3 7-12,0 11-25,0 8-35,8 10-2,17 4-9,8 15-33,6 16 5,7 10 16,-4 2-14,0 6 13,-4-2-25,-5-1-1,-4-4-6,0-9-3,-6-6-1,-4-12 0,-4-8 0,-3-7 0,-1 0 0,0-22 6,1-12 2,-1-13-9,-4-7 2,-5-6 3,-2-7-1,0-2-1,-12 4 6,4 4-9,-2 16 5,4 19 7,-1 15-12,4 11 0,-5 16-22,-1 25-56,2 16-72,1 9-24,6 2-239</inkml:trace>
  <inkml:trace contextRef="#ctx0" brushRef="#br0" timeOffset="68215.0813">2078 4330 1298,'0'0'62,"0"0"-58,0 0 47,0 0-28,0 0-13,0 0-10,-97-29-6,76 58-2,11 2 0,10 2 2,3 1 6,22-4 1,11-2 20,0-5 42,-5-1 16,-6-3-7,-11-4-43,-7-1-17,-7-3-3,0 0-6,-32-1-3,-16-3-5,-12-5-44,-6-2-90,5-7-62,11-16-253</inkml:trace>
  <inkml:trace contextRef="#ctx0" brushRef="#br0" timeOffset="69010.5082">2163 4224 902,'0'0'131,"0"0"-107,0 0 97,0 0-17,0 0-49,0 0 1,-2-47-16,2 47 6,0 0 9,0 0-6,5 0-10,20 14-8,7 7 5,4 8 0,2 4-6,-6 6-20,-15 5-1,-13 6-8,-4 1 4,-27 0-5,-16-5-16,-8-8-9,-3-8-21,2-13-23,13-14 0,6-3 18,10-8 39,10-17 12,9-8 18,4-5 34,0 0 11,7 0-21,17 4-4,9 5-8,15 4-5,12 5-18,11 4 1,1 7-5,-2 2-3,-2 7-4,-11 0-43,-9 2-75,-11 8-132,-16 0-295</inkml:trace>
  <inkml:trace contextRef="#ctx0" brushRef="#br0" timeOffset="69396.3757">2702 4110 1010,'0'0'170,"0"0"-54,0 0 23,0 0-66,0 0-19,0 0-31,89-5-15,-50 7-8,-5 3-17,-3 0-121,-8-4-156,-13 2-408</inkml:trace>
  <inkml:trace contextRef="#ctx0" brushRef="#br0" timeOffset="69534.9855">2706 4235 630,'0'0'812,"0"0"-812,103-40 37,-72 37 1,-4 3-38,-2 5-55,-6 8-223,9-2-509</inkml:trace>
  <inkml:trace contextRef="#ctx0" brushRef="#br0" timeOffset="72128.4269">20656 16216 500,'0'0'200,"0"0"-57,0 0-3,0 0-24,105 14-3,-73-11-22,5 1-32,2-4-17,-2 0-6,-2 0-9,-4-4-12,-6-3-3,-4 1-9,-4 1-1,-7 1-2,-7-2 0,-3-1-13,-5 0-27,-16-3-35,-9 1-35,-1 2 3,-1 0-10,2 0-55,1-6-116</inkml:trace>
  <inkml:trace contextRef="#ctx0" brushRef="#br0" timeOffset="73965.5069">3619 3867 572,'0'0'449,"0"0"-437,0 0 45,0 0 10,0 0-13,0 0 2,-78 15-35,41-14-15,7-1-4,6 0 3,11 0-2,6-5 4,5-6 7,2 0 23,0-2 11,19 4-10,8 2-7,6 7 9,6 0-1,-5 10-18,-5 16-5,-12 7-4,-11 10-8,-6 6 1,-9 2-4,-22 1 2,-9-6-3,-8-5-15,-7-7-15,-3-8-20,0-7 4,8-10 16,12-9 7,13-2 23,15-20 4,10-7 23,10-4 34,23-1 17,9 5-18,9 3 3,0 6-29,-2 13-12,-12 7-12,-10 0 3,-6 7-8,-9 17-5,-3 2-3,-2 4-1,-2 1-9,-1-4-14,4-4-17,3-5-25,3-4-37,11-8-9,4-6-13,5 0-20,0-17 40,1-10 38,-4-6 43,-3-4 27,-7-6 10,-10 0 20,-7 1 23,-4 9 20,0 5-10,0 14 22,-1 6-12,-2 5-17,3 3-6,0 0-20,0 22-12,13 12 20,14 6 27,4 4-11,5-3-11,-8-4-13,-10-4-14,-6-2-4,-12-5-8,0-4-3,-3-2 0,-15-6-1,-1-4-11,-4-7-15,-2-3-28,-2 0-35,-1-17-43,2-6-63,6-6-69,15-5-159</inkml:trace>
  <inkml:trace contextRef="#ctx0" brushRef="#br0" timeOffset="74118.7777">3944 3909 1135,'0'0'235,"82"-42"-188,-16 23 81,14 6-80,11 5-48,3 8-19,-4 0-197,-17 0-442</inkml:trace>
  <inkml:trace contextRef="#ctx0" brushRef="#br0" timeOffset="76073.5756">613 5963 302,'0'0'450,"0"0"-450,0 0 0,0 0 9,0 0 23,0 0-20,-20-35-5,-1 44 16,4 1 66,7 4 54,4 12 29,4 13-35,2 17 12,0 19-24,0 8-51,-3 7-21,-4 5-25,-5-3-11,-5-5-11,-2-1-4,1-13-2,-1-12-2,8-15-38,1-16-21,4-16-53,6-14-86,0-5-42,0-26-2,12-15-80,-2-15 149,1-8 73,-1-12 102,-4-3 53,2-6 53,1 1 19,2 8 60,-1 7-67,9 11 19,-3 9-20,2 9 11,-1 7-41,2 8-1,-1 11-20,-2 9-15,2 10-13,9 0-23,3 20-13,-2 8 1,1 6-3,-13 2-5,-13 3 0,-3-2-37,-12-1-14,-15-5-12,-4-4-10,2-8-27,7-9 6,13-5 33,9-5 66,0 0 36,17 0 83,11-5-33,8 2-11,-1 3 5,-5 0-11,-7 0-23,-7 11-20,-5 11-13,-8 4-4,-3 7-4,-6-2-3,-20-1-2,-5-2 0,-8-6-9,2-5-19,-2-9-18,6-8-14,11 0-3,7-12 9,15-12-8,3-4-89,28-3-5,17 3-164,4 1-262</inkml:trace>
  <inkml:trace contextRef="#ctx0" brushRef="#br0" timeOffset="76269.4721">1098 6411 1333,'0'0'37,"0"0"49,0 0 33,0 0-86,0 0-23,0 0-10,86-14-38,-63 16-84,-5 5-109,-6 0-192</inkml:trace>
  <inkml:trace contextRef="#ctx0" brushRef="#br0" timeOffset="76403.8237">1054 6542 1158,'0'0'7,"0"0"5,0 0-12,119-27-74,-70 21-343</inkml:trace>
  <inkml:trace contextRef="#ctx0" brushRef="#br0" timeOffset="77085.7389">1705 5717 905,'0'0'73,"0"-107"9,0 64 79,17 8-27,5 12-27,0 8-28,-4 10-42,-4 5-18,4 6-19,-4 20-2,-3 7 2,-5 13 0,-6-2 0,0 0-25,0 1-11,-12-6-12,-6 0 16,-1-5 4,7-10 2,3-7 18,6-6 6,3-8 2,0 0 5,3-3 31,16 2 19,-1 4 10,4 3-13,-2 0-15,-5 7-12,-5 2-13,-1 5-8,-9 0-3,0 2 3,0-2-4,-13-3-6,-4-4-13,-5-5-12,0-5-1,-7-6-1,1 0 8,-2-3-14,3-12-15,5-5-11,4-2-72,15-3-33,3-2-128,9-1-115</inkml:trace>
  <inkml:trace contextRef="#ctx0" brushRef="#br0" timeOffset="77425.5409">2189 5621 956,'0'0'178,"0"0"-67,0 0 64,0 0-68,0 0-73,0 0-31,-45 57 7,10 6 1,7 7-2,10-3-7,13-1-1,5-10 1,0-13-2,14-10-5,4-13 5,6-10-1,1-9 3,-1-1 1,-4-6 0,-4-13 8,-10-8-4,-6-3-4,0-5-3,-19-4-4,-9 3-18,-3 7-6,6 12-33,4 10-11,12 7-27,6 10-49,3 15 24,0 0-43,3-1-133,18-4-115</inkml:trace>
  <inkml:trace contextRef="#ctx0" brushRef="#br0" timeOffset="77707.4691">2436 5898 659,'0'0'212,"0"0"-109,0 0 77,0 0-49,0 0-78,0 0-39,-47 14 16,33 28-1,5 5-5,9-5-8,2-6-5,18-5-3,6-10-4,2-10 6,2-7 4,-5-4 16,2-6 4,-9-21 6,1-7 9,-10-7-9,-7-7-18,-2 0-9,-6 3-11,-15 8-2,-3 13-10,-3 16-21,-4 8-56,-11 24-55,-7 18-97,-5 10-156</inkml:trace>
  <inkml:trace contextRef="#ctx0" brushRef="#br0" timeOffset="78033.4372">1546 6419 455,'0'0'526,"0"0"-505,0 0 112,0 0-5,0 0-44,0 0-7,7 40-5,51-24 37,38 0-26,33-4-25,22-4-21,10-7-1,-7-1-2,-11 0-21,-18 0-11,-25-1-2,-22-4-49,-26 2-25,-25 0-103,-20-1-187,-7 0-410</inkml:trace>
  <inkml:trace contextRef="#ctx0" brushRef="#br0" timeOffset="80243.4288">1544 6764 927,'0'0'89,"0"0"-10,0 0 91,0 0-76,0 0 8,0 0-25,0-56-48,-1 61-21,-2 15-5,1 11 12,-4 7 5,0 4 3,-4 2-9,0-1-3,0 3-11,-6-6 5,4-3-4,3-3-1,-1-10 1,4-9-2,3-6-5,3-5 3,0-4 3,0 0 0,13 0 0,14 0 7,7 0 4,5-1-5,-2-4 3,2 0-9,4 5-2,2 0-16,1 0-76,-7 0-116,-14 8-162,-17-1-435</inkml:trace>
  <inkml:trace contextRef="#ctx0" brushRef="#br0" timeOffset="80447.1211">1681 6941 949,'0'0'550,"0"0"-536,0 0 67,0 0 12,0 0-50,0 0-11,-4 31-20,-8 37 2,3 7 1,-5-7-6,1-5-9,1-5-2,6-4-38,1-4-42,5-6-127,5-13-189,15-13-651</inkml:trace>
  <inkml:trace contextRef="#ctx0" brushRef="#br0" timeOffset="81335.4977">807 8436 1313,'0'0'125,"0"0"-73,0 0 70,0 0-27,0 0-71,0 0-7,2 46-13,1 0 0,-2-2 0,-1 4-2,0-8-2,0-5-3,0-8-25,0-11-18,0-8-19,0-8-13,0 0 57,0-22 21,0-12 4,9-5 2,6-5 11,1 4 15,1 4 5,2 5-5,-1 12-4,-3 5 4,-4 6-13,-1 8-4,0 0-13,4 11-2,7 13 1,-2 5 0,1 4-1,-7 0-2,-7 1-15,-3-5-18,-3-3-17,0-8-29,0-7 1,0-11 21,0 0 37,0-17 22,9-12 8,12-10 11,4-2 9,3 0 19,-5 7 10,1 7 11,-8 9-23,-4 10-1,-6 6-13,3 2-17,3 11-14,-1 13 1,6 7 1,-5 5-2,-5 0 0,-4-2 0,-3-1-14,0-8-24,0-5-46,0-9-84,2-7-92,7-4-266</inkml:trace>
  <inkml:trace contextRef="#ctx0" brushRef="#br0" timeOffset="81505.3931">1435 8632 1401,'0'0'49,"0"0"-13,91-28 65,-67 28-92,-9 0-9,-4 11-97,-11 6-111,0 0-267</inkml:trace>
  <inkml:trace contextRef="#ctx0" brushRef="#br0" timeOffset="81652.4987">1480 8805 1376,'0'0'107,"0"0"-79,91-30 83,-64 25-92,0 3-19,1 2-34,-1 0-143,-5 0-126,-2 0-244</inkml:trace>
  <inkml:trace contextRef="#ctx0" brushRef="#br0" timeOffset="81991.3038">1796 8607 1186,'0'0'91,"0"0"-16,0 0 2,0 0-57,0 0 15,2 76-10,-2-44-20,9-7 2,7-4-5,-1-5-1,7-8-1,5-8 2,3 0 1,3-7-2,1-13 1,-3-2 3,-5-1 0,-10 5 2,-6 4 21,-8 7 12,-2 7-1,0 0-4,-2 8-27,-11 17-5,1 11 9,-2 6-1,6 8-2,2 4-4,0-1-3,0-1-2,0-4-19,-3-8-48,-3-7-105,-3-14-130,3-13-353</inkml:trace>
  <inkml:trace contextRef="#ctx0" brushRef="#br0" timeOffset="83766.5809">2211 7053 536,'0'0'472,"0"0"-401,0 0 72,0 0 3,0 0-58,0 0 4,-94 67-33,76-28-49,-9 0-2,-1-1-8,-5-4-17,0-8-93,6-7-123,8-15-302</inkml:trace>
  <inkml:trace contextRef="#ctx0" brushRef="#br0" timeOffset="83941.4785">1978 7040 873,'0'0'430,"0"0"-411,0 0 77,0 0 10,0 0-64,0 0-31,45 56 20,-23-3-21,2-9-10,-1-1 0,2-8-29,3-7-85,2-6-63,0-12-134,-3-8-288</inkml:trace>
  <inkml:trace contextRef="#ctx0" brushRef="#br0" timeOffset="84450.6419">2342 7061 481,'0'0'367,"0"0"-314,23-91 124,-10 71 1,-2 8-72,0 7-17,1 5-38,-1 0-30,2 12-12,-1 18-3,-3 8-2,-3 6-4,-6 3-1,0-5-29,-6-1-8,-3-8-2,6-5-7,3-9 17,0-4 0,14-9 29,11-5 1,6-1 8,4-4 14,0-13 7,-2-2-13,-5-6-10,-5 1 2,-4-3-8,-7-5-1,-3 1-5,-5-1 0,-2 5 6,1 9 2,-3 8 1,0 7 15,0 3 3,0 0-17,3 20 0,0 14-4,7 12 31,-3-1 16,0 0-2,-1-7-3,-2-4-11,-4-5-8,0-2-9,0-8-10,0-2-2,-7-8-2,-4-2-16,-8-7-31,4 0-29,-1-7-47,5-16-97,11-9-252</inkml:trace>
  <inkml:trace contextRef="#ctx0" brushRef="#br0" timeOffset="84565.8632">2861 6916 940,'0'0'217,"111"-95"-217,-45 60-9,-1 11-122,-7 8-660</inkml:trace>
  <inkml:trace contextRef="#ctx0" brushRef="#br0" timeOffset="85280.3347">913 10637 488,'0'0'339,"0"0"-292,0 0 85,0 0 12,0 0-33,0 0-28,6 3-29,19 5-18,1 1 8,5 3-28,-2 1-16,-7-2-108,1-3-354</inkml:trace>
  <inkml:trace contextRef="#ctx0" brushRef="#br0" timeOffset="85411.4614">952 10899 1338,'0'0'81,"100"-49"-77,-45 35 21,-3 8-25,12 5-116,8 1-207</inkml:trace>
  <inkml:trace contextRef="#ctx0" brushRef="#br0" timeOffset="86303.9103">1716 10237 590,'0'0'387,"-39"-77"-333,39 46 126,0 8-20,16 3-65,18 10-33,14 10-19,1 1-17,-4 28-8,-9 8-16,-15 6 3,-15 8-5,-6 2-22,-9-1-31,-21-1-4,2-7 0,1-5 19,9-12 19,11-11 19,7-6 1,10-3 20,23 2 53,7 2 16,-1 1-23,1 5-24,-14 0 5,-9 5-32,-12 1-4,-5 1-11,-5-2 3,-23-2-4,-11-5-18,-5-6-21,-1-8-25,6-1-17,6-12-5,20-16 15,13-8-5,9-7-7,32-1 41,19-2-38,9-2-27,3 3-79,6 2-30,-12 2 100,-9 3 116,-9 9 24,-13 4 80,-11 9 123,-12 9-1,-10 7-26,-2 3-62,0 29-77,0 18 11,-8 14 4,-5 9-36,5 0-19,5-8 0,3-10-12,0-13-8,3-9 0,12-13-1,3-9-2,6-11-7,-2 0 5,-1-14 2,-3-12 2,-7-3 1,-7-3 0,-4-1-1,-4 5 0,-12 5-6,-3 9-14,0 11-24,5 3-23,5 9-46,4 11-24,5 2-48,2-5-60,21-6-170</inkml:trace>
  <inkml:trace contextRef="#ctx0" brushRef="#br0" timeOffset="86565.7254">2736 10525 842,'0'0'182,"0"0"28,42-75-48,-42 72-44,0 3-29,0 19-72,-8 17-13,5 7 4,3 4-3,0-8-4,18-8 0,8-7-2,2-9 1,0-12-2,-1-3 2,-3-5 6,-6-22 3,-5-5-1,-10-7 0,-3-1 7,0-4-7,-16 1-8,-2 11-5,0 10-32,4 20-38,-1 2-90,0 26-197,-2 10-290</inkml:trace>
  <inkml:trace contextRef="#ctx0" brushRef="#br0" timeOffset="87145.9871">1777 11146 430,'0'0'62,"0"0"1,-105 7 89,68-3-29,3 1-14,1 1-11,8-2 12,8 0 16,7-3-38,10-1-9,0 3 27,41-3-11,36 0-28,45 0-4,42 0-1,30-8 1,19-4-14,2-2-3,-8-1-16,-24 1-4,-33 0-26,-34 7 0,-38 1 0,-32 3-9,-27 3-49,-19 0-50,-4 0-23,-24 0-97,-8 0-191</inkml:trace>
  <inkml:trace contextRef="#ctx0" brushRef="#br0" timeOffset="87670.7362">1926 11483 1176,'0'0'207,"0"0"-97,-33-78 49,30 73-72,3 8-40,0 36-28,0 20-11,0 22 8,0 2 12,0-4-20,0-11-8,0-8-1,12-13-50,9-10-29,7-17-98,5-16-186,4-8-292</inkml:trace>
  <inkml:trace contextRef="#ctx0" brushRef="#br0" timeOffset="88171.6247">2248 11558 862,'0'0'154,"0"0"-108,0 0 108,0 0-39,0 0-55,0 0-35,-73 35-10,61 26-4,7 0-1,4-8-1,1-13-9,0-9 1,6-10 1,15-12-2,6-9 0,3 0 0,-2-22 2,-1-7 2,-8-4 1,-10-8-2,-9 1 4,0-2-3,-19-2-3,-6 6-1,2 8-3,7 9-5,8 11-1,8 8 3,18 2-16,19 0 21,11 13 1,4 11 16,-4 6 8,-9-1 3,-8 4 3,-9-3-12,-11 2-8,-5 0-4,-6 1 1,0-2-1,0-4 6,3-3 0,12-7-7,15-8 0,10-7 2,8-2 7,1-11 5,-12-12-1,-7-7 1,-16-4 5,-10-4 6,-4-4-10,-18 1-9,-24 2-9,-11 3-2,-10 11-16,2 11-18,7 12-66,9 2-144,11 24-403</inkml:trace>
  <inkml:trace contextRef="#ctx0" brushRef="#br0" timeOffset="88762.4506">837 13037 1103,'0'0'182,"0"0"-91,0 0 67,0 0-74,0 0-20,0 0-28,94-21-23,-46 21-7,3 0-6,-1 0-15,-2 0-75,-12 6-141,-13-2-211</inkml:trace>
  <inkml:trace contextRef="#ctx0" brushRef="#br0" timeOffset="88944.8149">997 13133 1142,'0'0'93,"0"0"-44,0 0 39,0 0-28,0 0-22,0 0-38,117 43-45,-64-34-100,5-3-199,9-4-560</inkml:trace>
  <inkml:trace contextRef="#ctx0" brushRef="#br0" timeOffset="89663.474">1675 12980 370,'0'0'215,"0"0"-85,-43-72 38,36 40-19,2 0-17,5-3 1,0 3-41,11 4-12,11 5-14,8 9-12,6 11-20,6 3-13,-5 17-4,-2 16-7,-12 9-6,-14 7 0,-9 2-3,-3-2-1,-21-4-15,0-6-16,-3-5-18,1-6 9,6-8-4,5-8 35,9-7 9,6-5 0,0 0 8,3 0 42,16 0 0,10 0-12,2 0 0,3 12 0,-4 10-11,-6 7-8,-9 2-6,-10 5-7,-5-2-4,-3-2-2,-17-6-2,-9-6-1,-2-11-12,0-6-4,4-3-6,2-10-2,8-12-17,12-7-36,5-2-81,15 2-130,22 0-217</inkml:trace>
  <inkml:trace contextRef="#ctx0" brushRef="#br0" timeOffset="89826.3956">2114 13121 1309,'0'0'145,"0"0"-68,0 0 58,0 0-97,0 0-34,0 0-4,9-12-85,0 18-119,4-5-217</inkml:trace>
  <inkml:trace contextRef="#ctx0" brushRef="#br0" timeOffset="90135.7807">2418 12649 1391,'0'0'62,"0"0"41,0 0-23,0 0-64,-8 130 30,-2-47-16,6 3-25,4-8-3,0-8-1,18-9-1,-2-13-2,-4-17-6,0-13-11,-7-14 15,-5-4-3,4-14 7,-4-17 10,0-10-8,-6-2 2,-9 1-3,-1 8-1,7 12 0,1 8-2,5 11-20,0 3-54,3 0-79,0 0-141,0 0-200</inkml:trace>
  <inkml:trace contextRef="#ctx0" brushRef="#br0" timeOffset="90433.3616">2687 12516 1289,'0'0'39,"0"0"28,0 0-16,0 0-35,0 0 28,17 92-30,-3-66-9,11-6-2,-1-10-2,-3-6 1,-3-4 7,-9 0-2,-1-8 7,-6-10 9,-2-3-6,0 0-13,-10 1-3,-1 6 2,-5 4-3,1 5-3,2 5-14,-2 2-20,-9 19-33,-1 9-61,-8 9-132,-6 6-290</inkml:trace>
  <inkml:trace contextRef="#ctx0" brushRef="#br0" timeOffset="91103.3135">2354 12645 852,'0'0'193,"0"0"-101,0 0 42,0 0-38,0 123 11,0-57-14,0 3-57,8-1-14,5 0 0,-1-3-13,1-7-2,4-12 0,-1-13-2,-1-10-2,6-12-2,1-9 2,4-2 7,2-14 4,-1-13 0,-3-8-8,-7-7-1,-9 1-3,-8 5-1,0 8 2,-13 8-3,-15 10-1,-7 9-5,-2 1-9,-2 6-3,3 15-11,6 2-15,6 5-36,11-1-40,9-3-113,4-4-235</inkml:trace>
  <inkml:trace contextRef="#ctx0" brushRef="#br0" timeOffset="91446.5085">1651 13951 1065,'0'0'157,"108"-59"-144,-37 30 111,9 0 5,11-2-23,10-3-48,2 2-44,-9 4 3,-18 3 2,-25 11-10,-20 3-9,-15 7-7,-10 3-45,-6 1-55,-3 1-72,-25 17-202,-12 8-267</inkml:trace>
  <inkml:trace contextRef="#ctx0" brushRef="#br0" timeOffset="91590.4218">2001 13994 1404,'0'0'52,"119"-65"-7,-36 28 114,16 3-120,17 6-31,11 11-8,4 7-170,0 3-202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551AA0-09B4-4E5F-8E84-045BC00B222F}" type="datetimeFigureOut">
              <a:rPr lang="en-IN" smtClean="0"/>
              <a:t>28-12-2021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0E7AE1-FF33-4551-A95F-E8279FE962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1206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D83F1-12F6-4F05-BBD8-7439AB64FFDB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118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Magnetized</a:t>
            </a:r>
            <a:r>
              <a:rPr lang="en-US" baseline="0" dirty="0" smtClean="0"/>
              <a:t> rotor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D83F1-12F6-4F05-BBD8-7439AB64FFDB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6448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E7AE1-FF33-4551-A95F-E8279FE96256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4068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D83F1-12F6-4F05-BBD8-7439AB64FFDB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4233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E7AE1-FF33-4551-A95F-E8279FE96256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2278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E7AE1-FF33-4551-A95F-E8279FE96256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6352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E7AE1-FF33-4551-A95F-E8279FE96256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5553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451C-49E1-4307-9A9F-CB8B3A10C6C7}" type="datetimeFigureOut">
              <a:rPr lang="en-IN" smtClean="0"/>
              <a:t>28-12-2021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345440" y="2942602"/>
            <a:ext cx="7147931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72652" y="2944634"/>
            <a:ext cx="1190348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12714" y="3136658"/>
            <a:ext cx="910224" cy="2075688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5483" y="3055621"/>
            <a:ext cx="6947845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6" y="4625268"/>
            <a:ext cx="762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D54EA86-1799-4FD9-AC1D-21C1B74CB1C6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541822" y="4559276"/>
            <a:ext cx="6755166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8971" y="3139440"/>
            <a:ext cx="6760868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227033"/>
            <a:ext cx="66294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451C-49E1-4307-9A9F-CB8B3A10C6C7}" type="datetimeFigureOut">
              <a:rPr lang="en-IN" smtClean="0"/>
              <a:t>28-12-2021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4EA86-1799-4FD9-AC1D-21C1B74CB1C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1702" y="228600"/>
            <a:ext cx="1859280" cy="6122634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5225" y="351409"/>
            <a:ext cx="1672235" cy="587701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77" y="395427"/>
            <a:ext cx="1485531" cy="578898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0999"/>
            <a:ext cx="6172200" cy="5791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451C-49E1-4307-9A9F-CB8B3A10C6C7}" type="datetimeFigureOut">
              <a:rPr lang="en-IN" smtClean="0"/>
              <a:t>28-12-2021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4EA86-1799-4FD9-AC1D-21C1B74CB1C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451C-49E1-4307-9A9F-CB8B3A10C6C7}" type="datetimeFigureOut">
              <a:rPr lang="en-IN" smtClean="0"/>
              <a:t>28-12-2021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4EA86-1799-4FD9-AC1D-21C1B74CB1C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451C-49E1-4307-9A9F-CB8B3A10C6C7}" type="datetimeFigureOut">
              <a:rPr lang="en-IN" smtClean="0"/>
              <a:t>28-12-2021</a:t>
            </a:fld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656" y="3048000"/>
            <a:ext cx="8033800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4EA86-1799-4FD9-AC1D-21C1B74CB1C6}" type="slidenum">
              <a:rPr lang="en-IN" smtClean="0"/>
              <a:t>‹#›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200399"/>
            <a:ext cx="76962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5496" y="4541520"/>
            <a:ext cx="7818120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4607510"/>
            <a:ext cx="76962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7" y="3124200"/>
            <a:ext cx="7817599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128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451C-49E1-4307-9A9F-CB8B3A10C6C7}" type="datetimeFigureOut">
              <a:rPr lang="en-IN" smtClean="0"/>
              <a:t>28-12-2021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4EA86-1799-4FD9-AC1D-21C1B74CB1C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2438400"/>
            <a:ext cx="4040188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400"/>
            <a:ext cx="4041775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451C-49E1-4307-9A9F-CB8B3A10C6C7}" type="datetimeFigureOut">
              <a:rPr lang="en-IN" smtClean="0"/>
              <a:t>28-12-2021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4EA86-1799-4FD9-AC1D-21C1B74CB1C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451C-49E1-4307-9A9F-CB8B3A10C6C7}" type="datetimeFigureOut">
              <a:rPr lang="en-IN" smtClean="0"/>
              <a:t>28-12-2021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4EA86-1799-4FD9-AC1D-21C1B74CB1C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ounded Rectangle 10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451C-49E1-4307-9A9F-CB8B3A10C6C7}" type="datetimeFigureOut">
              <a:rPr lang="en-IN" smtClean="0"/>
              <a:t>28-12-2021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4EA86-1799-4FD9-AC1D-21C1B74CB1C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ounded Rectangle 1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85800"/>
            <a:ext cx="4572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451C-49E1-4307-9A9F-CB8B3A10C6C7}" type="datetimeFigureOut">
              <a:rPr lang="en-IN" smtClean="0"/>
              <a:t>28-12-2021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4EA86-1799-4FD9-AC1D-21C1B74CB1C6}" type="slidenum">
              <a:rPr lang="en-IN" smtClean="0"/>
              <a:t>‹#›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690" y="1642472"/>
            <a:ext cx="2483254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971800"/>
            <a:ext cx="2298634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734312"/>
            <a:ext cx="2298634" cy="1191620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621437"/>
            <a:ext cx="77724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451C-49E1-4307-9A9F-CB8B3A10C6C7}" type="datetimeFigureOut">
              <a:rPr lang="en-IN" smtClean="0"/>
              <a:t>28-12-2021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4EA86-1799-4FD9-AC1D-21C1B74CB1C6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1999" y="5029200"/>
            <a:ext cx="7600765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914400" y="5638800"/>
            <a:ext cx="7328514" cy="451696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5656556"/>
            <a:ext cx="7244736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05400"/>
            <a:ext cx="7328514" cy="523043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ounded Rectangle 6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8208451C-49E1-4307-9A9F-CB8B3A10C6C7}" type="datetimeFigureOut">
              <a:rPr lang="en-IN" smtClean="0"/>
              <a:t>28-12-2021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CD54EA86-1799-4FD9-AC1D-21C1B74CB1C6}" type="slidenum">
              <a:rPr lang="en-IN" smtClean="0"/>
              <a:t>‹#›</a:t>
            </a:fld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emf"/><Relationship Id="rId4" Type="http://schemas.openxmlformats.org/officeDocument/2006/relationships/customXml" Target="../ink/ink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emf"/><Relationship Id="rId4" Type="http://schemas.openxmlformats.org/officeDocument/2006/relationships/customXml" Target="../ink/ink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emf"/><Relationship Id="rId5" Type="http://schemas.openxmlformats.org/officeDocument/2006/relationships/customXml" Target="../ink/ink14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emf"/><Relationship Id="rId4" Type="http://schemas.openxmlformats.org/officeDocument/2006/relationships/customXml" Target="../ink/ink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37.jpeg"/><Relationship Id="rId7" Type="http://schemas.openxmlformats.org/officeDocument/2006/relationships/customXml" Target="../ink/ink18.xm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emf"/><Relationship Id="rId5" Type="http://schemas.openxmlformats.org/officeDocument/2006/relationships/customXml" Target="../ink/ink17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emf"/><Relationship Id="rId4" Type="http://schemas.openxmlformats.org/officeDocument/2006/relationships/customXml" Target="../ink/ink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emf"/><Relationship Id="rId4" Type="http://schemas.openxmlformats.org/officeDocument/2006/relationships/customXml" Target="../ink/ink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emf"/><Relationship Id="rId4" Type="http://schemas.openxmlformats.org/officeDocument/2006/relationships/customXml" Target="../ink/ink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emf"/><Relationship Id="rId5" Type="http://schemas.openxmlformats.org/officeDocument/2006/relationships/customXml" Target="../ink/ink31.xml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5" Type="http://schemas.openxmlformats.org/officeDocument/2006/relationships/image" Target="../media/image6.png"/><Relationship Id="rId4" Type="http://schemas.openxmlformats.org/officeDocument/2006/relationships/image" Target="../media/image5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.xml"/><Relationship Id="rId5" Type="http://schemas.openxmlformats.org/officeDocument/2006/relationships/image" Target="../media/image10.emf"/><Relationship Id="rId4" Type="http://schemas.openxmlformats.org/officeDocument/2006/relationships/customXml" Target="../ink/ink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emf"/><Relationship Id="rId4" Type="http://schemas.openxmlformats.org/officeDocument/2006/relationships/customXml" Target="../ink/ink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4705" y="3227033"/>
            <a:ext cx="6629400" cy="121920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Electrical Machines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838200" y="4572000"/>
            <a:ext cx="5867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By Dr. M. Chinna Obaiah,</a:t>
            </a:r>
          </a:p>
          <a:p>
            <a:r>
              <a:rPr lang="en-US" b="1" dirty="0"/>
              <a:t>Assistant Professor (</a:t>
            </a:r>
            <a:r>
              <a:rPr lang="en-US" b="1" dirty="0" err="1"/>
              <a:t>Sr</a:t>
            </a:r>
            <a:r>
              <a:rPr lang="en-US" b="1" dirty="0" smtClean="0"/>
              <a:t>), SELECT</a:t>
            </a:r>
            <a:r>
              <a:rPr lang="en-US" b="1" dirty="0"/>
              <a:t>, VIT Vellore.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76939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8" y="1219200"/>
            <a:ext cx="3300412" cy="330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906462" y="4832350"/>
            <a:ext cx="3263900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altLang="en-US" sz="1400" b="1" dirty="0"/>
              <a:t>The bottom electromagnet (3) is energized; another 3.6° rotation occurs.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4765674" y="1163637"/>
            <a:ext cx="3921126" cy="5160963"/>
            <a:chOff x="2841" y="684"/>
            <a:chExt cx="2470" cy="3251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2" y="684"/>
              <a:ext cx="2081" cy="20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2841" y="2939"/>
              <a:ext cx="2470" cy="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r>
                <a:rPr lang="en-US" altLang="en-US" sz="1400" b="1" dirty="0"/>
                <a:t>The left electromagnet (4) is enabled, rotating again by 3.6°. When the top electromagnet (1) is again enabled, the teeth in the sprocket will have rotated by one tooth position; since there are 25 teeth, it will take 100 steps to make a full rotation in this example.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1874525" y="152400"/>
            <a:ext cx="60276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2800" b="1" dirty="0"/>
              <a:t>Stepper motor </a:t>
            </a:r>
            <a:r>
              <a:rPr lang="en-GB" altLang="en-US" sz="2800" b="1" dirty="0" smtClean="0"/>
              <a:t>operation (contd.,)</a:t>
            </a:r>
            <a:endParaRPr lang="en-US" altLang="en-US" sz="28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149400" y="623880"/>
              <a:ext cx="7428240" cy="546372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5720" y="613080"/>
                <a:ext cx="7454880" cy="548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138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0" y="381000"/>
            <a:ext cx="54825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Types of Stepper Motors</a:t>
            </a:r>
            <a:endParaRPr lang="en-IN" sz="3600" b="1" dirty="0"/>
          </a:p>
        </p:txBody>
      </p:sp>
      <p:sp>
        <p:nvSpPr>
          <p:cNvPr id="3" name="Rectangle 2"/>
          <p:cNvSpPr/>
          <p:nvPr/>
        </p:nvSpPr>
        <p:spPr>
          <a:xfrm>
            <a:off x="990600" y="1524000"/>
            <a:ext cx="708660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b="1" dirty="0"/>
              <a:t>Variable Reluctance stepper motor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dirty="0"/>
              <a:t>Non-magnetic, geared </a:t>
            </a:r>
            <a:r>
              <a:rPr lang="en-IN" dirty="0" smtClean="0"/>
              <a:t>rotor</a:t>
            </a:r>
            <a:endParaRPr lang="en-IN" b="1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b="1" dirty="0" smtClean="0"/>
              <a:t>Permanent Magnet Stepper motor</a:t>
            </a:r>
            <a:endParaRPr lang="en-IN" b="1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dirty="0" smtClean="0"/>
              <a:t>Magnetic </a:t>
            </a:r>
            <a:r>
              <a:rPr lang="en-IN" dirty="0"/>
              <a:t>rotor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b="1" dirty="0" smtClean="0"/>
              <a:t>Hybrid stepper motor</a:t>
            </a:r>
            <a:endParaRPr lang="en-IN" b="1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 Combines characteristics from PM and VR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dirty="0" smtClean="0"/>
              <a:t>Magnetic, geared rotor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372680" y="882720"/>
              <a:ext cx="7403760" cy="36111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4040" y="870480"/>
                <a:ext cx="7425720" cy="362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045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an00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11362"/>
            <a:ext cx="4267200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>
            <a:spLocks noGrp="1" noChangeArrowheads="1"/>
          </p:cNvSpPr>
          <p:nvPr/>
        </p:nvSpPr>
        <p:spPr bwMode="auto">
          <a:xfrm>
            <a:off x="533400" y="22860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en-US" sz="3200" b="1" dirty="0" smtClean="0">
                <a:solidFill>
                  <a:schemeClr val="tx1"/>
                </a:solidFill>
                <a:latin typeface="+mn-lt"/>
              </a:rPr>
              <a:t>Variable-Reluctance (VR) </a:t>
            </a:r>
            <a:r>
              <a:rPr lang="en-US" altLang="en-US" sz="3200" b="1" dirty="0">
                <a:solidFill>
                  <a:schemeClr val="tx1"/>
                </a:solidFill>
                <a:latin typeface="+mn-lt"/>
              </a:rPr>
              <a:t>Stepper Motor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304800" y="1630362"/>
            <a:ext cx="4191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>
                <a:latin typeface="+mn-lt"/>
              </a:rPr>
              <a:t>Toothed Rotor and Toothed Stator</a:t>
            </a: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724400" y="2163762"/>
            <a:ext cx="4267200" cy="3093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1" dirty="0">
                <a:latin typeface="+mn-lt"/>
              </a:rPr>
              <a:t>Principle of Operation:</a:t>
            </a:r>
          </a:p>
          <a:p>
            <a:pPr>
              <a:spcBef>
                <a:spcPct val="50000"/>
              </a:spcBef>
            </a:pPr>
            <a:r>
              <a:rPr lang="en-US" altLang="en-US" dirty="0">
                <a:latin typeface="+mn-lt"/>
              </a:rPr>
              <a:t>Reluctance of the magnetic circuit formed by the rotor and stator teeth varies with the angular position of the rotor</a:t>
            </a:r>
          </a:p>
          <a:p>
            <a:pPr>
              <a:spcBef>
                <a:spcPct val="50000"/>
              </a:spcBef>
            </a:pPr>
            <a:r>
              <a:rPr lang="en-US" altLang="en-US" dirty="0">
                <a:latin typeface="+mn-lt"/>
              </a:rPr>
              <a:t>Here, energize coils A and A’ (Phase A)</a:t>
            </a:r>
          </a:p>
          <a:p>
            <a:pPr>
              <a:spcBef>
                <a:spcPct val="50000"/>
              </a:spcBef>
            </a:pPr>
            <a:r>
              <a:rPr lang="en-US" altLang="en-US" dirty="0">
                <a:latin typeface="+mn-lt"/>
              </a:rPr>
              <a:t>Rotor “steps” to align rotor teeth 1 and 4 with stator teeth 1 and 5</a:t>
            </a:r>
          </a:p>
        </p:txBody>
      </p:sp>
      <p:sp>
        <p:nvSpPr>
          <p:cNvPr id="6" name="Line 10"/>
          <p:cNvSpPr>
            <a:spLocks noChangeShapeType="1"/>
          </p:cNvSpPr>
          <p:nvPr/>
        </p:nvSpPr>
        <p:spPr bwMode="auto">
          <a:xfrm>
            <a:off x="1066800" y="2011362"/>
            <a:ext cx="12192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IN">
              <a:latin typeface="+mn-lt"/>
            </a:endParaRPr>
          </a:p>
        </p:txBody>
      </p:sp>
      <p:sp>
        <p:nvSpPr>
          <p:cNvPr id="7" name="Line 11"/>
          <p:cNvSpPr>
            <a:spLocks noChangeShapeType="1"/>
          </p:cNvSpPr>
          <p:nvPr/>
        </p:nvSpPr>
        <p:spPr bwMode="auto">
          <a:xfrm flipH="1">
            <a:off x="3200400" y="2011362"/>
            <a:ext cx="4572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IN">
              <a:latin typeface="+mn-lt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133920" y="962640"/>
              <a:ext cx="8408160" cy="526716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120" y="949320"/>
                <a:ext cx="8429400" cy="529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7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an00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52400"/>
            <a:ext cx="2706231" cy="295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101991" y="3268382"/>
            <a:ext cx="2869809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b="1" dirty="0">
                <a:latin typeface="+mn-lt"/>
              </a:rPr>
              <a:t>Energize coils B and B’ (Phase B)</a:t>
            </a:r>
          </a:p>
          <a:p>
            <a:pPr>
              <a:spcBef>
                <a:spcPct val="50000"/>
              </a:spcBef>
            </a:pPr>
            <a:r>
              <a:rPr lang="en-US" altLang="en-US" dirty="0">
                <a:latin typeface="+mn-lt"/>
              </a:rPr>
              <a:t>Rotor steps “forward” </a:t>
            </a:r>
          </a:p>
          <a:p>
            <a:pPr>
              <a:spcBef>
                <a:spcPct val="50000"/>
              </a:spcBef>
            </a:pPr>
            <a:r>
              <a:rPr lang="en-US" altLang="en-US" dirty="0">
                <a:latin typeface="+mn-lt"/>
              </a:rPr>
              <a:t>Rotor teeth 3 and 6 align with Stator teeth 1 and </a:t>
            </a:r>
            <a:r>
              <a:rPr lang="en-US" altLang="en-US" dirty="0" smtClean="0">
                <a:latin typeface="+mn-lt"/>
              </a:rPr>
              <a:t>5</a:t>
            </a:r>
            <a:endParaRPr lang="en-US" altLang="en-US" dirty="0">
              <a:latin typeface="+mn-lt"/>
            </a:endParaRPr>
          </a:p>
        </p:txBody>
      </p:sp>
      <p:pic>
        <p:nvPicPr>
          <p:cNvPr id="6" name="Picture 5" descr="scan00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009" y="152103"/>
            <a:ext cx="2794027" cy="2514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971800" y="2895600"/>
            <a:ext cx="3124200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b="1" dirty="0"/>
              <a:t>Energize Phase C</a:t>
            </a:r>
          </a:p>
          <a:p>
            <a:pPr>
              <a:spcBef>
                <a:spcPct val="50000"/>
              </a:spcBef>
            </a:pPr>
            <a:r>
              <a:rPr lang="en-US" altLang="en-US" dirty="0"/>
              <a:t>Rotor steps forward another 15</a:t>
            </a:r>
            <a:r>
              <a:rPr lang="en-US" altLang="en-US" dirty="0" smtClean="0">
                <a:cs typeface="Arial" charset="0"/>
              </a:rPr>
              <a:t>°</a:t>
            </a:r>
            <a:endParaRPr lang="en-US" altLang="en-US" sz="2000" b="1" dirty="0"/>
          </a:p>
        </p:txBody>
      </p:sp>
      <p:pic>
        <p:nvPicPr>
          <p:cNvPr id="8" name="Picture 7" descr="scan002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2400"/>
            <a:ext cx="2801440" cy="3008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5792036" y="3429000"/>
            <a:ext cx="3105404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b="1" dirty="0"/>
              <a:t>Energize Phase D</a:t>
            </a:r>
            <a:endParaRPr lang="en-US" altLang="en-US" dirty="0"/>
          </a:p>
          <a:p>
            <a:pPr>
              <a:spcBef>
                <a:spcPct val="50000"/>
              </a:spcBef>
            </a:pPr>
            <a:r>
              <a:rPr lang="en-US" altLang="en-US" dirty="0"/>
              <a:t>Rotor steps forward another 15</a:t>
            </a:r>
            <a:r>
              <a:rPr lang="en-US" altLang="en-US" dirty="0" smtClean="0">
                <a:cs typeface="Arial" charset="0"/>
              </a:rPr>
              <a:t>°</a:t>
            </a:r>
            <a:endParaRPr lang="en-US" altLang="en-US" sz="2000" b="1" dirty="0">
              <a:cs typeface="Arial" charset="0"/>
            </a:endParaRPr>
          </a:p>
        </p:txBody>
      </p:sp>
      <p:pic>
        <p:nvPicPr>
          <p:cNvPr id="10" name="Picture 9" descr="scan002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360246"/>
            <a:ext cx="2362200" cy="2402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5400243" y="5029200"/>
            <a:ext cx="3057957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b="1" dirty="0"/>
              <a:t>Repeat the </a:t>
            </a:r>
            <a:r>
              <a:rPr lang="en-US" altLang="en-US" sz="2000" b="1" dirty="0" smtClean="0"/>
              <a:t>sequence</a:t>
            </a:r>
          </a:p>
          <a:p>
            <a:pPr>
              <a:spcBef>
                <a:spcPct val="50000"/>
              </a:spcBef>
            </a:pPr>
            <a:r>
              <a:rPr lang="en-US" altLang="en-US" sz="2000" b="1" dirty="0" smtClean="0"/>
              <a:t>Energize </a:t>
            </a:r>
            <a:r>
              <a:rPr lang="en-US" altLang="en-US" sz="2000" b="1" dirty="0"/>
              <a:t>Phase A</a:t>
            </a:r>
          </a:p>
          <a:p>
            <a:pPr>
              <a:spcBef>
                <a:spcPct val="50000"/>
              </a:spcBef>
            </a:pPr>
            <a:r>
              <a:rPr lang="en-US" altLang="en-US" dirty="0"/>
              <a:t>Rotor steps forward </a:t>
            </a:r>
            <a:r>
              <a:rPr lang="en-US" altLang="en-US" dirty="0" smtClean="0"/>
              <a:t>again </a:t>
            </a:r>
            <a:endParaRPr lang="en-US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256320" y="149760"/>
              <a:ext cx="8645040" cy="61858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4440" y="136800"/>
                <a:ext cx="8665560" cy="621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560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an00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"/>
            <a:ext cx="3429000" cy="2640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4038600" y="228600"/>
            <a:ext cx="50292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b="1" dirty="0"/>
              <a:t>Switching Circuit for the stepper motor</a:t>
            </a:r>
          </a:p>
          <a:p>
            <a:pPr>
              <a:spcBef>
                <a:spcPct val="50000"/>
              </a:spcBef>
            </a:pPr>
            <a:r>
              <a:rPr lang="en-US" altLang="en-US" dirty="0"/>
              <a:t>Close switches in order 1, 2, 3, and 4 to turn the rotor “clockwise”</a:t>
            </a:r>
          </a:p>
          <a:p>
            <a:pPr>
              <a:spcBef>
                <a:spcPct val="50000"/>
              </a:spcBef>
            </a:pPr>
            <a:r>
              <a:rPr lang="en-US" altLang="en-US" dirty="0"/>
              <a:t>Close switches in reverse order - 4, 3, 2, and 1 to change rotation to the opposite (counter-clockwise) direction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2971800"/>
            <a:ext cx="7315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b="1" dirty="0"/>
              <a:t>Variable-Reluctance Stepper </a:t>
            </a:r>
            <a:r>
              <a:rPr lang="en-US" altLang="en-US" sz="2000" b="1" dirty="0" smtClean="0"/>
              <a:t>Motor Typical </a:t>
            </a:r>
            <a:r>
              <a:rPr lang="en-US" altLang="en-US" sz="2000" b="1" dirty="0"/>
              <a:t>Driver Circuit</a:t>
            </a:r>
            <a:endParaRPr lang="en-IN" sz="2000" b="1" dirty="0"/>
          </a:p>
        </p:txBody>
      </p:sp>
      <p:pic>
        <p:nvPicPr>
          <p:cNvPr id="5" name="Picture 4" descr="scan003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352800"/>
            <a:ext cx="5867400" cy="3334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6172200" y="4050774"/>
            <a:ext cx="2971800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F = “filter” block</a:t>
            </a:r>
          </a:p>
          <a:p>
            <a:pPr>
              <a:spcBef>
                <a:spcPct val="50000"/>
              </a:spcBef>
            </a:pPr>
            <a:r>
              <a:rPr lang="en-US" altLang="en-US" dirty="0"/>
              <a:t>C = Up/Down Counter</a:t>
            </a:r>
          </a:p>
          <a:p>
            <a:pPr>
              <a:spcBef>
                <a:spcPct val="50000"/>
              </a:spcBef>
            </a:pPr>
            <a:r>
              <a:rPr lang="en-US" altLang="en-US" dirty="0"/>
              <a:t>D = Decoder</a:t>
            </a:r>
          </a:p>
          <a:p>
            <a:pPr>
              <a:spcBef>
                <a:spcPct val="50000"/>
              </a:spcBef>
            </a:pPr>
            <a:r>
              <a:rPr lang="en-US" altLang="en-US" dirty="0"/>
              <a:t>S = Electronic Switch (transistor)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762120" y="309600"/>
              <a:ext cx="8185320" cy="533124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2400" y="301680"/>
                <a:ext cx="8197560" cy="534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747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500" kern="1200" cap="all" baseline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199" y="762000"/>
            <a:ext cx="8686800" cy="16002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chemeClr val="tx1"/>
                </a:solidFill>
              </a:rPr>
              <a:t>1-phase ON – full step operation </a:t>
            </a:r>
          </a:p>
          <a:p>
            <a:pPr>
              <a:buClrTx/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chemeClr val="tx1"/>
                </a:solidFill>
              </a:rPr>
              <a:t>2-phase ON</a:t>
            </a:r>
          </a:p>
          <a:p>
            <a:pPr>
              <a:buClrTx/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chemeClr val="tx1"/>
                </a:solidFill>
              </a:rPr>
              <a:t>Half-step – alternate 1-phase &amp; 2-phase mode</a:t>
            </a:r>
          </a:p>
          <a:p>
            <a:pPr>
              <a:buClrTx/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chemeClr val="tx1"/>
                </a:solidFill>
              </a:rPr>
              <a:t>Micro stepping</a:t>
            </a:r>
            <a:endParaRPr lang="en-IN" sz="20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02022" y="76200"/>
            <a:ext cx="5997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Modes of operation –VR type</a:t>
            </a:r>
            <a:endParaRPr lang="en-IN" sz="3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9732645"/>
                  </p:ext>
                </p:extLst>
              </p:nvPr>
            </p:nvGraphicFramePr>
            <p:xfrm>
              <a:off x="228600" y="2362200"/>
              <a:ext cx="2743200" cy="223044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609600"/>
                    <a:gridCol w="533400"/>
                    <a:gridCol w="533400"/>
                    <a:gridCol w="533400"/>
                    <a:gridCol w="5334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A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B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C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D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mtClean="0">
                                    <a:latin typeface="Cambria Math"/>
                                  </a:rPr>
                                  <m:t>𝜽</m:t>
                                </m:r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+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mtClean="0">
                                        <a:latin typeface="Cambria Math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a:rPr lang="en-IN" smtClean="0">
                                        <a:latin typeface="Cambria Math"/>
                                      </a:rPr>
                                      <m:t>°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+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mtClean="0">
                                        <a:latin typeface="Cambria Math"/>
                                      </a:rPr>
                                      <m:t>15</m:t>
                                    </m:r>
                                  </m:e>
                                  <m:sup>
                                    <m:r>
                                      <a:rPr lang="en-IN" smtClean="0">
                                        <a:latin typeface="Cambria Math"/>
                                      </a:rPr>
                                      <m:t>°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+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mtClean="0">
                                        <a:latin typeface="Cambria Math"/>
                                      </a:rPr>
                                      <m:t>30</m:t>
                                    </m:r>
                                  </m:e>
                                  <m:sup>
                                    <m:r>
                                      <a:rPr lang="en-IN" smtClean="0">
                                        <a:latin typeface="Cambria Math"/>
                                      </a:rPr>
                                      <m:t>°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+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mtClean="0">
                                        <a:latin typeface="Cambria Math"/>
                                      </a:rPr>
                                      <m:t>45</m:t>
                                    </m:r>
                                  </m:e>
                                  <m:sup>
                                    <m:r>
                                      <a:rPr lang="en-IN" smtClean="0">
                                        <a:latin typeface="Cambria Math"/>
                                      </a:rPr>
                                      <m:t>°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+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mtClean="0">
                                        <a:latin typeface="Cambria Math"/>
                                      </a:rPr>
                                      <m:t>60</m:t>
                                    </m:r>
                                  </m:e>
                                  <m:sup>
                                    <m:r>
                                      <a:rPr lang="en-IN" smtClean="0">
                                        <a:latin typeface="Cambria Math"/>
                                      </a:rPr>
                                      <m:t>°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9732645"/>
                  </p:ext>
                </p:extLst>
              </p:nvPr>
            </p:nvGraphicFramePr>
            <p:xfrm>
              <a:off x="228600" y="2362200"/>
              <a:ext cx="2743200" cy="2337055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609600"/>
                    <a:gridCol w="533400"/>
                    <a:gridCol w="533400"/>
                    <a:gridCol w="533400"/>
                    <a:gridCol w="5334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A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B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C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D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2"/>
                          <a:stretch>
                            <a:fillRect l="-418391" t="-8197" b="-547541"/>
                          </a:stretch>
                        </a:blipFill>
                      </a:tcPr>
                    </a:tc>
                  </a:tr>
                  <a:tr h="3910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+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2"/>
                          <a:stretch>
                            <a:fillRect l="-418391" t="-103125" b="-421875"/>
                          </a:stretch>
                        </a:blipFill>
                      </a:tcPr>
                    </a:tc>
                  </a:tr>
                  <a:tr h="3965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+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2"/>
                          <a:stretch>
                            <a:fillRect l="-418391" t="-200000" b="-315385"/>
                          </a:stretch>
                        </a:blipFill>
                      </a:tcPr>
                    </a:tc>
                  </a:tr>
                  <a:tr h="3910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+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2"/>
                          <a:stretch>
                            <a:fillRect l="-418391" t="-304688" b="-220313"/>
                          </a:stretch>
                        </a:blipFill>
                      </a:tcPr>
                    </a:tc>
                  </a:tr>
                  <a:tr h="3965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+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2"/>
                          <a:stretch>
                            <a:fillRect l="-418391" t="-398462" b="-116923"/>
                          </a:stretch>
                        </a:blipFill>
                      </a:tcPr>
                    </a:tc>
                  </a:tr>
                  <a:tr h="3910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+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2"/>
                          <a:stretch>
                            <a:fillRect l="-418391" t="-506250" b="-1875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Rectangle 5"/>
          <p:cNvSpPr/>
          <p:nvPr/>
        </p:nvSpPr>
        <p:spPr>
          <a:xfrm>
            <a:off x="685800" y="4800600"/>
            <a:ext cx="14638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1-phase </a:t>
            </a:r>
            <a:r>
              <a:rPr lang="en-US" sz="1400" dirty="0" smtClean="0"/>
              <a:t>ON</a:t>
            </a:r>
          </a:p>
          <a:p>
            <a:r>
              <a:rPr lang="en-US" sz="1400" dirty="0" smtClean="0"/>
              <a:t>Mode- ABCDA</a:t>
            </a:r>
            <a:endParaRPr lang="en-IN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491713"/>
                  </p:ext>
                </p:extLst>
              </p:nvPr>
            </p:nvGraphicFramePr>
            <p:xfrm>
              <a:off x="3200400" y="2362200"/>
              <a:ext cx="2781300" cy="2360097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601362"/>
                    <a:gridCol w="526192"/>
                    <a:gridCol w="526192"/>
                    <a:gridCol w="526192"/>
                    <a:gridCol w="601362"/>
                  </a:tblGrid>
                  <a:tr h="3923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A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B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C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D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mtClean="0">
                                    <a:latin typeface="Cambria Math"/>
                                  </a:rPr>
                                  <m:t>𝜽</m:t>
                                </m:r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935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+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+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0" i="0" smtClean="0">
                                        <a:latin typeface="Cambria Math"/>
                                      </a:rPr>
                                      <m:t>7.5</m:t>
                                    </m:r>
                                  </m:e>
                                  <m:sup>
                                    <m:r>
                                      <a:rPr lang="en-IN" smtClean="0">
                                        <a:latin typeface="Cambria Math"/>
                                      </a:rPr>
                                      <m:t>°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935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+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+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0" i="0" smtClean="0">
                                        <a:latin typeface="Cambria Math"/>
                                      </a:rPr>
                                      <m:t>22.5</m:t>
                                    </m:r>
                                  </m:e>
                                  <m:sup>
                                    <m:r>
                                      <a:rPr lang="en-IN" smtClean="0">
                                        <a:latin typeface="Cambria Math"/>
                                      </a:rPr>
                                      <m:t>°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935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+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+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0" i="0" smtClean="0">
                                        <a:latin typeface="Cambria Math"/>
                                      </a:rPr>
                                      <m:t>37.5</m:t>
                                    </m:r>
                                  </m:e>
                                  <m:sup>
                                    <m:r>
                                      <a:rPr lang="en-IN" smtClean="0">
                                        <a:latin typeface="Cambria Math"/>
                                      </a:rPr>
                                      <m:t>°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935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+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+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0" i="0" smtClean="0">
                                        <a:latin typeface="Cambria Math"/>
                                      </a:rPr>
                                      <m:t>52.5</m:t>
                                    </m:r>
                                  </m:e>
                                  <m:sup>
                                    <m:r>
                                      <a:rPr lang="en-IN" smtClean="0">
                                        <a:latin typeface="Cambria Math"/>
                                      </a:rPr>
                                      <m:t>°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935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+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+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mtClean="0">
                                        <a:latin typeface="Cambria Math"/>
                                      </a:rPr>
                                      <m:t>6</m:t>
                                    </m:r>
                                    <m:r>
                                      <a:rPr lang="en-IN" b="0" i="0" smtClean="0">
                                        <a:latin typeface="Cambria Math"/>
                                      </a:rPr>
                                      <m:t>7.5</m:t>
                                    </m:r>
                                  </m:e>
                                  <m:sup>
                                    <m:r>
                                      <a:rPr lang="en-IN" smtClean="0">
                                        <a:latin typeface="Cambria Math"/>
                                      </a:rPr>
                                      <m:t>°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491713"/>
                  </p:ext>
                </p:extLst>
              </p:nvPr>
            </p:nvGraphicFramePr>
            <p:xfrm>
              <a:off x="3200400" y="2362200"/>
              <a:ext cx="2781300" cy="2360097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601362"/>
                    <a:gridCol w="526192"/>
                    <a:gridCol w="526192"/>
                    <a:gridCol w="526192"/>
                    <a:gridCol w="601362"/>
                  </a:tblGrid>
                  <a:tr h="3923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A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B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C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D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360606" t="-7813" r="-1010" b="-521875"/>
                          </a:stretch>
                        </a:blipFill>
                      </a:tcPr>
                    </a:tc>
                  </a:tr>
                  <a:tr h="3935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+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+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360606" t="-106154" r="-1010" b="-413846"/>
                          </a:stretch>
                        </a:blipFill>
                      </a:tcPr>
                    </a:tc>
                  </a:tr>
                  <a:tr h="3935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+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+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360606" t="-209375" r="-1010" b="-320313"/>
                          </a:stretch>
                        </a:blipFill>
                      </a:tcPr>
                    </a:tc>
                  </a:tr>
                  <a:tr h="3935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+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+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360606" t="-304615" r="-1010" b="-215385"/>
                          </a:stretch>
                        </a:blipFill>
                      </a:tcPr>
                    </a:tc>
                  </a:tr>
                  <a:tr h="3935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+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+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360606" t="-410938" r="-1010" b="-118750"/>
                          </a:stretch>
                        </a:blipFill>
                      </a:tcPr>
                    </a:tc>
                  </a:tr>
                  <a:tr h="3935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+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+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360606" t="-503077" r="-1010" b="-1692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1241504"/>
                  </p:ext>
                </p:extLst>
              </p:nvPr>
            </p:nvGraphicFramePr>
            <p:xfrm>
              <a:off x="6172200" y="2362200"/>
              <a:ext cx="2743200" cy="371812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609600"/>
                    <a:gridCol w="533400"/>
                    <a:gridCol w="533400"/>
                    <a:gridCol w="533400"/>
                    <a:gridCol w="5334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A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B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C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D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mtClean="0">
                                    <a:latin typeface="Cambria Math"/>
                                  </a:rPr>
                                  <m:t>𝜽</m:t>
                                </m:r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+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mtClean="0">
                                        <a:latin typeface="Cambria Math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a:rPr lang="en-IN" smtClean="0">
                                        <a:latin typeface="Cambria Math"/>
                                      </a:rPr>
                                      <m:t>°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+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+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0" i="0" smtClean="0">
                                        <a:latin typeface="Cambria Math"/>
                                      </a:rPr>
                                      <m:t>7.5</m:t>
                                    </m:r>
                                  </m:e>
                                  <m:sup>
                                    <m:r>
                                      <a:rPr lang="en-IN" smtClean="0">
                                        <a:latin typeface="Cambria Math"/>
                                      </a:rPr>
                                      <m:t>°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+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0" i="0" smtClean="0">
                                        <a:latin typeface="Cambria Math"/>
                                      </a:rPr>
                                      <m:t>15</m:t>
                                    </m:r>
                                  </m:e>
                                  <m:sup>
                                    <m:r>
                                      <a:rPr lang="en-IN" smtClean="0">
                                        <a:latin typeface="Cambria Math"/>
                                      </a:rPr>
                                      <m:t>°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dirty="0" smtClean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+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+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0" i="0" smtClean="0">
                                        <a:latin typeface="Cambria Math"/>
                                      </a:rPr>
                                      <m:t>22.5</m:t>
                                    </m:r>
                                  </m:e>
                                  <m:sup>
                                    <m:r>
                                      <a:rPr lang="en-IN" smtClean="0">
                                        <a:latin typeface="Cambria Math"/>
                                      </a:rPr>
                                      <m:t>°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dirty="0" smtClean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+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0" i="1" smtClean="0">
                                        <a:latin typeface="Cambria Math"/>
                                      </a:rPr>
                                      <m:t>30</m:t>
                                    </m:r>
                                  </m:e>
                                  <m:sup>
                                    <m:r>
                                      <a:rPr lang="en-IN" smtClean="0">
                                        <a:latin typeface="Cambria Math"/>
                                      </a:rPr>
                                      <m:t>°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dirty="0" smtClean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+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+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0" i="0" smtClean="0">
                                        <a:latin typeface="Cambria Math"/>
                                      </a:rPr>
                                      <m:t>37.5</m:t>
                                    </m:r>
                                  </m:e>
                                  <m:sup>
                                    <m:r>
                                      <a:rPr lang="en-IN" smtClean="0">
                                        <a:latin typeface="Cambria Math"/>
                                      </a:rPr>
                                      <m:t>°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+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0" i="0" smtClean="0">
                                        <a:latin typeface="Cambria Math"/>
                                      </a:rPr>
                                      <m:t>45</m:t>
                                    </m:r>
                                  </m:e>
                                  <m:sup>
                                    <m:r>
                                      <a:rPr lang="en-IN" smtClean="0">
                                        <a:latin typeface="Cambria Math"/>
                                      </a:rPr>
                                      <m:t>°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dirty="0" smtClean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+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+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0" i="0" smtClean="0">
                                        <a:latin typeface="Cambria Math"/>
                                      </a:rPr>
                                      <m:t>52.5</m:t>
                                    </m:r>
                                  </m:e>
                                  <m:sup>
                                    <m:r>
                                      <a:rPr lang="en-IN" smtClean="0">
                                        <a:latin typeface="Cambria Math"/>
                                      </a:rPr>
                                      <m:t>°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+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mtClean="0">
                                        <a:latin typeface="Cambria Math"/>
                                      </a:rPr>
                                      <m:t>60</m:t>
                                    </m:r>
                                  </m:e>
                                  <m:sup>
                                    <m:r>
                                      <a:rPr lang="en-IN" smtClean="0">
                                        <a:latin typeface="Cambria Math"/>
                                      </a:rPr>
                                      <m:t>°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1241504"/>
                  </p:ext>
                </p:extLst>
              </p:nvPr>
            </p:nvGraphicFramePr>
            <p:xfrm>
              <a:off x="6172200" y="2362200"/>
              <a:ext cx="2743200" cy="3737233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609600"/>
                    <a:gridCol w="533400"/>
                    <a:gridCol w="533400"/>
                    <a:gridCol w="533400"/>
                    <a:gridCol w="5334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A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B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C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D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4"/>
                          <a:stretch>
                            <a:fillRect l="-418391" t="-8197" b="-929508"/>
                          </a:stretch>
                        </a:blipFill>
                      </a:tcPr>
                    </a:tc>
                  </a:tr>
                  <a:tr h="3910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+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4"/>
                          <a:stretch>
                            <a:fillRect l="-418391" t="-103125" b="-785938"/>
                          </a:stretch>
                        </a:blipFill>
                      </a:tcPr>
                    </a:tc>
                  </a:tr>
                  <a:tr h="371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+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+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4"/>
                          <a:stretch>
                            <a:fillRect l="-418391" t="-213115" b="-724590"/>
                          </a:stretch>
                        </a:blipFill>
                      </a:tcPr>
                    </a:tc>
                  </a:tr>
                  <a:tr h="371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+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4"/>
                          <a:stretch>
                            <a:fillRect l="-418391" t="-313115" b="-624590"/>
                          </a:stretch>
                        </a:blipFill>
                      </a:tcPr>
                    </a:tc>
                  </a:tr>
                  <a:tr h="371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+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+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4"/>
                          <a:stretch>
                            <a:fillRect l="-418391" t="-413115" b="-524590"/>
                          </a:stretch>
                        </a:blipFill>
                      </a:tcPr>
                    </a:tc>
                  </a:tr>
                  <a:tr h="371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+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4"/>
                          <a:stretch>
                            <a:fillRect l="-418391" t="-513115" b="-424590"/>
                          </a:stretch>
                        </a:blipFill>
                      </a:tcPr>
                    </a:tc>
                  </a:tr>
                  <a:tr h="371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+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+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4"/>
                          <a:stretch>
                            <a:fillRect l="-418391" t="-613115" b="-324590"/>
                          </a:stretch>
                        </a:blipFill>
                      </a:tcPr>
                    </a:tc>
                  </a:tr>
                  <a:tr h="371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+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4"/>
                          <a:stretch>
                            <a:fillRect l="-418391" t="-713115" b="-224590"/>
                          </a:stretch>
                        </a:blipFill>
                      </a:tcPr>
                    </a:tc>
                  </a:tr>
                  <a:tr h="371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+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+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4"/>
                          <a:stretch>
                            <a:fillRect l="-418391" t="-813115" b="-124590"/>
                          </a:stretch>
                        </a:blipFill>
                      </a:tcPr>
                    </a:tc>
                  </a:tr>
                  <a:tr h="371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+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0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4"/>
                          <a:stretch>
                            <a:fillRect l="-418391" t="-913115" b="-245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9" name="Rectangle 8"/>
          <p:cNvSpPr/>
          <p:nvPr/>
        </p:nvSpPr>
        <p:spPr>
          <a:xfrm>
            <a:off x="3189663" y="4811543"/>
            <a:ext cx="27539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2-phase </a:t>
            </a:r>
            <a:r>
              <a:rPr lang="en-US" dirty="0"/>
              <a:t>ON</a:t>
            </a:r>
          </a:p>
          <a:p>
            <a:r>
              <a:rPr lang="en-US" dirty="0"/>
              <a:t>Mode- </a:t>
            </a:r>
            <a:r>
              <a:rPr lang="en-US" dirty="0" smtClean="0"/>
              <a:t>AB, BC, CD, DA, AB</a:t>
            </a:r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4807011" y="6096000"/>
            <a:ext cx="41729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Half-step</a:t>
            </a:r>
          </a:p>
          <a:p>
            <a:pPr algn="ctr"/>
            <a:r>
              <a:rPr lang="en-US" dirty="0" smtClean="0"/>
              <a:t>Mode- A, AB, B, BC, C ,CD, D, DA, A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/>
              <p14:cNvContentPartPr/>
              <p14:nvPr/>
            </p14:nvContentPartPr>
            <p14:xfrm>
              <a:off x="360360" y="587520"/>
              <a:ext cx="8617320" cy="538452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7400" y="575640"/>
                <a:ext cx="8643240" cy="540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13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71600" y="106692"/>
            <a:ext cx="698300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800" b="1" dirty="0"/>
              <a:t>Permanent Magnet </a:t>
            </a:r>
            <a:r>
              <a:rPr lang="en-IN" sz="2800" b="1" dirty="0" smtClean="0"/>
              <a:t>(PM) Stepper </a:t>
            </a:r>
            <a:r>
              <a:rPr lang="en-IN" sz="2800" b="1" dirty="0"/>
              <a:t>motor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030575"/>
            <a:ext cx="3429001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1" dirty="0"/>
              <a:t>Rotor poles – permanent magnet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b="1" dirty="0" smtClean="0"/>
              <a:t>Greater </a:t>
            </a:r>
            <a:r>
              <a:rPr lang="en-IN" b="1" dirty="0"/>
              <a:t>resolution </a:t>
            </a:r>
            <a:r>
              <a:rPr lang="en-IN" b="1" dirty="0" smtClean="0"/>
              <a:t>as pole </a:t>
            </a:r>
            <a:r>
              <a:rPr lang="en-IN" b="1" dirty="0"/>
              <a:t>pairs </a:t>
            </a:r>
            <a:r>
              <a:rPr lang="en-IN" b="1" dirty="0" smtClean="0"/>
              <a:t>increase or Additional </a:t>
            </a:r>
            <a:r>
              <a:rPr lang="en-IN" b="1" dirty="0"/>
              <a:t>Phases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6600" y="820086"/>
            <a:ext cx="5596353" cy="290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403" y="3759095"/>
            <a:ext cx="5948597" cy="3022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491360" y="1083240"/>
              <a:ext cx="4025520" cy="57380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87760" y="1076760"/>
                <a:ext cx="4041720" cy="575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099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500" kern="1200" cap="all" baseline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29360" y="647700"/>
            <a:ext cx="8229600" cy="1143000"/>
          </a:xfrm>
          <a:prstGeom prst="rect">
            <a:avLst/>
          </a:prstGeom>
        </p:spPr>
        <p:txBody>
          <a:bodyPr/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b="1" dirty="0" smtClean="0">
                <a:solidFill>
                  <a:schemeClr val="tx1"/>
                </a:solidFill>
              </a:rPr>
              <a:t>1-phase ON mode</a:t>
            </a:r>
          </a:p>
          <a:p>
            <a:pPr>
              <a:lnSpc>
                <a:spcPct val="150000"/>
              </a:lnSpc>
            </a:pPr>
            <a:r>
              <a:rPr lang="en-US" sz="1800" b="1" dirty="0" smtClean="0">
                <a:solidFill>
                  <a:schemeClr val="tx1"/>
                </a:solidFill>
              </a:rPr>
              <a:t>2-phase ON mode</a:t>
            </a:r>
          </a:p>
          <a:p>
            <a:pPr>
              <a:lnSpc>
                <a:spcPct val="150000"/>
              </a:lnSpc>
            </a:pPr>
            <a:r>
              <a:rPr lang="en-US" sz="1800" b="1" dirty="0" smtClean="0">
                <a:solidFill>
                  <a:schemeClr val="tx1"/>
                </a:solidFill>
              </a:rPr>
              <a:t>Half step mode</a:t>
            </a:r>
            <a:endParaRPr lang="en-IN" sz="1800" b="1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14600" y="152400"/>
            <a:ext cx="46955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Modes of Operation – PM type</a:t>
            </a:r>
            <a:endParaRPr lang="en-IN" sz="2400" b="1" dirty="0">
              <a:solidFill>
                <a:srgbClr val="FF000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977552"/>
            <a:ext cx="7163560" cy="4775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30680" y="1470600"/>
              <a:ext cx="8540280" cy="42861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880" y="1456920"/>
                <a:ext cx="8562240" cy="430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786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500" kern="1200" cap="all" baseline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52400" y="1143000"/>
            <a:ext cx="5410200" cy="267254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ü"/>
            </a:pPr>
            <a:r>
              <a:rPr lang="en-US" sz="1800" b="1" dirty="0" smtClean="0">
                <a:solidFill>
                  <a:schemeClr val="tx1"/>
                </a:solidFill>
              </a:rPr>
              <a:t>Combination of VR and PM</a:t>
            </a: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ü"/>
            </a:pPr>
            <a:r>
              <a:rPr lang="en-US" sz="1800" b="1" dirty="0" smtClean="0">
                <a:solidFill>
                  <a:schemeClr val="tx1"/>
                </a:solidFill>
              </a:rPr>
              <a:t>Wound Stator poles – (similar to VR)</a:t>
            </a: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ü"/>
            </a:pPr>
            <a:r>
              <a:rPr lang="en-US" sz="1800" b="1" dirty="0" smtClean="0">
                <a:solidFill>
                  <a:schemeClr val="tx1"/>
                </a:solidFill>
              </a:rPr>
              <a:t>Rotor poles – permanent magnet</a:t>
            </a: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ü"/>
            </a:pPr>
            <a:r>
              <a:rPr lang="en-US" sz="1800" b="1" dirty="0" smtClean="0">
                <a:solidFill>
                  <a:schemeClr val="tx1"/>
                </a:solidFill>
              </a:rPr>
              <a:t>Rotor shape – not Cylindrical</a:t>
            </a: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ü"/>
            </a:pPr>
            <a:r>
              <a:rPr lang="en-US" sz="1800" b="1" dirty="0" smtClean="0">
                <a:solidFill>
                  <a:schemeClr val="tx1"/>
                </a:solidFill>
              </a:rPr>
              <a:t>Direction – stator current polarity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0" y="253854"/>
            <a:ext cx="49055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Hybrid stepper motor</a:t>
            </a:r>
            <a:endParaRPr lang="en-IN" sz="3600" b="1" dirty="0"/>
          </a:p>
        </p:txBody>
      </p:sp>
      <p:pic>
        <p:nvPicPr>
          <p:cNvPr id="1026" name="Picture 2" descr="Image result for hybrid stepper mo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054" y="3851312"/>
            <a:ext cx="4869419" cy="289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hybrid stepper mo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72" y="4876800"/>
            <a:ext cx="3081828" cy="176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980728"/>
            <a:ext cx="2771775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6517440" y="3177000"/>
              <a:ext cx="257400" cy="1332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14920" y="3174480"/>
                <a:ext cx="26280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/>
              <p14:cNvContentPartPr/>
              <p14:nvPr/>
            </p14:nvContentPartPr>
            <p14:xfrm>
              <a:off x="1338120" y="2452320"/>
              <a:ext cx="2322000" cy="342756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29480" y="2440440"/>
                <a:ext cx="2342520" cy="344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927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96094" y="1567656"/>
            <a:ext cx="2971800" cy="2819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pic>
        <p:nvPicPr>
          <p:cNvPr id="3" name="Picture 2" descr="stepper graph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06" y="1676400"/>
            <a:ext cx="2819400" cy="261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847306" y="990600"/>
            <a:ext cx="4800600" cy="3554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IE" altLang="en-US" b="1" u="sng" dirty="0">
                <a:solidFill>
                  <a:srgbClr val="00B050"/>
                </a:solidFill>
                <a:latin typeface="+mn-lt"/>
              </a:rPr>
              <a:t>Advantages:-</a:t>
            </a:r>
          </a:p>
          <a:p>
            <a:pPr marL="285750" indent="-285750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IE" altLang="en-US" b="1" dirty="0">
                <a:latin typeface="+mn-lt"/>
              </a:rPr>
              <a:t>Low cost for control achieved</a:t>
            </a:r>
          </a:p>
          <a:p>
            <a:pPr marL="285750" indent="-285750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IE" altLang="en-US" b="1" dirty="0">
                <a:latin typeface="+mn-lt"/>
              </a:rPr>
              <a:t>Ruggedness</a:t>
            </a:r>
          </a:p>
          <a:p>
            <a:pPr marL="285750" indent="-285750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IE" altLang="en-US" b="1" dirty="0">
                <a:latin typeface="+mn-lt"/>
              </a:rPr>
              <a:t>Simplicity of construction</a:t>
            </a:r>
          </a:p>
          <a:p>
            <a:pPr marL="285750" indent="-285750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IE" altLang="en-US" b="1" dirty="0">
                <a:latin typeface="+mn-lt"/>
              </a:rPr>
              <a:t>Can operate in an open loop control system</a:t>
            </a:r>
          </a:p>
          <a:p>
            <a:pPr marL="285750" indent="-285750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IE" altLang="en-US" b="1" dirty="0">
                <a:latin typeface="+mn-lt"/>
              </a:rPr>
              <a:t>Low maintenance</a:t>
            </a:r>
          </a:p>
          <a:p>
            <a:pPr marL="285750" indent="-285750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IE" altLang="en-US" b="1" dirty="0">
                <a:latin typeface="+mn-lt"/>
              </a:rPr>
              <a:t>Less likely to stall or slip</a:t>
            </a:r>
          </a:p>
          <a:p>
            <a:pPr marL="285750" indent="-285750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IE" altLang="en-US" b="1" dirty="0">
                <a:latin typeface="+mn-lt"/>
              </a:rPr>
              <a:t>Will work in any environment</a:t>
            </a:r>
            <a:endParaRPr lang="en-GB" altLang="en-US" b="1" dirty="0">
              <a:latin typeface="+mn-lt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847306" y="4647406"/>
            <a:ext cx="4648200" cy="1892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IE" altLang="en-US" b="1" u="sng" dirty="0">
                <a:solidFill>
                  <a:srgbClr val="FF0000"/>
                </a:solidFill>
                <a:latin typeface="+mn-lt"/>
              </a:rPr>
              <a:t>Disadvantages:-</a:t>
            </a:r>
          </a:p>
          <a:p>
            <a:pPr marL="285750" indent="-285750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IE" altLang="en-US" b="1" dirty="0">
                <a:latin typeface="+mn-lt"/>
              </a:rPr>
              <a:t>Require a dedicated control circuit</a:t>
            </a:r>
          </a:p>
          <a:p>
            <a:pPr marL="285750" indent="-285750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IE" altLang="en-US" b="1" dirty="0">
                <a:latin typeface="+mn-lt"/>
              </a:rPr>
              <a:t>Use more current than D.C. motors</a:t>
            </a:r>
          </a:p>
          <a:p>
            <a:pPr marL="285750" indent="-285750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IE" altLang="en-US" b="1" dirty="0">
                <a:latin typeface="+mn-lt"/>
              </a:rPr>
              <a:t>High torque output achieved at low speeds</a:t>
            </a:r>
            <a:r>
              <a:rPr lang="en-IE" altLang="en-US" b="1" dirty="0">
                <a:solidFill>
                  <a:srgbClr val="FFFF00"/>
                </a:solidFill>
                <a:latin typeface="+mn-lt"/>
              </a:rPr>
              <a:t>     </a:t>
            </a:r>
            <a:endParaRPr lang="en-GB" altLang="en-US" b="1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219200" y="152400"/>
            <a:ext cx="63182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3200" b="1" dirty="0"/>
              <a:t>Advantages  / Disadvantages</a:t>
            </a:r>
            <a:endParaRPr lang="en-US" altLang="en-US" sz="32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230400" y="571320"/>
              <a:ext cx="7948800" cy="614376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1400" y="559800"/>
                <a:ext cx="7963200" cy="616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649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57400" y="1905000"/>
            <a:ext cx="45977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Special Machines</a:t>
            </a:r>
            <a:endParaRPr lang="en-IN" sz="4000" b="1" dirty="0"/>
          </a:p>
        </p:txBody>
      </p:sp>
      <p:sp>
        <p:nvSpPr>
          <p:cNvPr id="3" name="Rectangle 2"/>
          <p:cNvSpPr/>
          <p:nvPr/>
        </p:nvSpPr>
        <p:spPr>
          <a:xfrm>
            <a:off x="1163565" y="3239031"/>
            <a:ext cx="334097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1" dirty="0"/>
              <a:t>Stepper </a:t>
            </a:r>
            <a:r>
              <a:rPr lang="en-US" sz="2400" b="1" dirty="0" smtClean="0"/>
              <a:t>Motor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1" dirty="0" smtClean="0"/>
              <a:t>Servo Motor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1" dirty="0" smtClean="0"/>
              <a:t>Brushless DC Motor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57558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763" y="1105694"/>
            <a:ext cx="3675062" cy="244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4023519"/>
            <a:ext cx="3386138" cy="2554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927100" y="2185194"/>
            <a:ext cx="3570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/>
              <a:t>Paper feeder on printers</a:t>
            </a:r>
            <a:endParaRPr lang="en-US" altLang="en-US" sz="2000"/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5641975" y="4993481"/>
            <a:ext cx="18780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/>
              <a:t>CNC lathes</a:t>
            </a:r>
            <a:endParaRPr lang="en-US" altLang="en-US"/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3449638" y="3550444"/>
            <a:ext cx="24018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 b="1"/>
              <a:t>Stepper motors</a:t>
            </a:r>
            <a:endParaRPr lang="en-US" altLang="en-US" sz="2000" b="1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354138" y="280194"/>
            <a:ext cx="61658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3200" b="1" dirty="0">
                <a:solidFill>
                  <a:srgbClr val="FF6600"/>
                </a:solidFill>
              </a:rPr>
              <a:t>Stepper motor applications</a:t>
            </a:r>
            <a:endParaRPr lang="en-US" altLang="en-US" sz="3200" b="1" dirty="0">
              <a:solidFill>
                <a:srgbClr val="FF66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3119040" y="2568240"/>
              <a:ext cx="3654720" cy="285732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07520" y="2559960"/>
                <a:ext cx="3680640" cy="288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263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1143000"/>
            <a:ext cx="8305800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0070C0"/>
                </a:solidFill>
              </a:rPr>
              <a:t>Computer peripherals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0070C0"/>
                </a:solidFill>
              </a:rPr>
              <a:t>Textile industries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0070C0"/>
                </a:solidFill>
              </a:rPr>
              <a:t>IC fabrications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0070C0"/>
                </a:solidFill>
              </a:rPr>
              <a:t>Robotics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C00000"/>
                </a:solidFill>
              </a:rPr>
              <a:t>Applications requiring incremental motion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200" dirty="0"/>
              <a:t>Typewriters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200" dirty="0"/>
              <a:t>Line printers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200" dirty="0"/>
              <a:t>Tape drives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200" dirty="0"/>
              <a:t>Floppy disk drives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200" dirty="0"/>
              <a:t>Numerically-controlled machine tools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200" dirty="0"/>
              <a:t>Process control systems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200" dirty="0"/>
              <a:t>X-Y plotters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04800" y="280194"/>
            <a:ext cx="84582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3200" b="1" dirty="0">
                <a:solidFill>
                  <a:srgbClr val="FF6600"/>
                </a:solidFill>
              </a:rPr>
              <a:t>Stepper motor </a:t>
            </a:r>
            <a:r>
              <a:rPr lang="en-GB" altLang="en-US" sz="3200" b="1" dirty="0" smtClean="0">
                <a:solidFill>
                  <a:srgbClr val="FF6600"/>
                </a:solidFill>
              </a:rPr>
              <a:t>applications (contd.,)</a:t>
            </a:r>
            <a:endParaRPr lang="en-US" altLang="en-US" sz="3200" b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92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83768" y="2276872"/>
            <a:ext cx="399500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/>
              <a:t>Servo Motors</a:t>
            </a:r>
            <a:endParaRPr lang="en-IN" sz="48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605760" y="2964600"/>
              <a:ext cx="545040" cy="471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95320" y="2950560"/>
                <a:ext cx="570240" cy="7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588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03848" y="116632"/>
            <a:ext cx="30444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Servo Motors</a:t>
            </a:r>
            <a:endParaRPr lang="en-IN" sz="3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764704"/>
            <a:ext cx="855006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A servo motor is one of the widely used variable speed drive in industrial production and process automation and building technology world wide.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These not specified to any class of motors.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These are intended and designed to used in motion control applications which requires high accuracy positioning, quick reversing, and exceptional performances.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It is a linear or rotary actuator that provides fast precision position control for closed-loop position control applications.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It is not used for continuous energy conversion</a:t>
            </a:r>
          </a:p>
          <a:p>
            <a:endParaRPr lang="en-US" dirty="0"/>
          </a:p>
          <a:p>
            <a:r>
              <a:rPr lang="en-US" b="1" dirty="0" smtClean="0">
                <a:solidFill>
                  <a:srgbClr val="FF0000"/>
                </a:solidFill>
              </a:rPr>
              <a:t>Applications: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Robotics, Radar Systems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Automated manufacturing systems,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Machine tools,  Computers,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CNC Machines,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Tracking Systems</a:t>
            </a:r>
          </a:p>
        </p:txBody>
      </p:sp>
      <p:pic>
        <p:nvPicPr>
          <p:cNvPr id="4098" name="Picture 2" descr="Image result for servo mo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271" y="4005064"/>
            <a:ext cx="2732258" cy="273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576360" y="94680"/>
              <a:ext cx="8150400" cy="67629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6640" y="83160"/>
                <a:ext cx="8165520" cy="677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243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116632"/>
            <a:ext cx="8784976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Servo motors works on Servomechanism that uses position feedback to control the speed and final position of the motor.</a:t>
            </a:r>
          </a:p>
          <a:p>
            <a:endParaRPr lang="en-US" dirty="0"/>
          </a:p>
          <a:p>
            <a:r>
              <a:rPr lang="en-US" sz="2000" b="1" dirty="0" smtClean="0">
                <a:solidFill>
                  <a:srgbClr val="FF0000"/>
                </a:solidFill>
              </a:rPr>
              <a:t>Servomechanism:  </a:t>
            </a:r>
            <a:r>
              <a:rPr lang="en-US" b="1" dirty="0" smtClean="0"/>
              <a:t>is an automatic device that uses error-sensing negative feedback to correct the action of mechanism.</a:t>
            </a:r>
            <a:endParaRPr lang="en-US" b="1" dirty="0"/>
          </a:p>
          <a:p>
            <a:r>
              <a:rPr lang="en-US" b="1" dirty="0" smtClean="0"/>
              <a:t>Or </a:t>
            </a:r>
          </a:p>
          <a:p>
            <a:r>
              <a:rPr lang="en-US" b="1" dirty="0" smtClean="0"/>
              <a:t>Closed-loop mechanism to nullify the error between the designed and actual value automatically.</a:t>
            </a:r>
          </a:p>
          <a:p>
            <a:endParaRPr lang="en-US" b="1" dirty="0"/>
          </a:p>
          <a:p>
            <a:r>
              <a:rPr lang="en-US" dirty="0" smtClean="0"/>
              <a:t>A Servo motor internally consists of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b="1" dirty="0" smtClean="0"/>
              <a:t>Motor (AC or DC)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b="1" dirty="0" smtClean="0"/>
              <a:t>Feedback Circuit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b="1" dirty="0" smtClean="0"/>
              <a:t>Controller and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b="1" dirty="0" smtClean="0"/>
              <a:t>Other Electronic circuit.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 smtClean="0"/>
          </a:p>
        </p:txBody>
      </p:sp>
      <p:pic>
        <p:nvPicPr>
          <p:cNvPr id="5122" name="Picture 2" descr="Image result for servo motor work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209364"/>
            <a:ext cx="3960440" cy="222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orking Principle of DC Servo Mo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380308"/>
            <a:ext cx="6305550" cy="250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56760" y="1075680"/>
              <a:ext cx="8450640" cy="56332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4160" y="1072440"/>
                <a:ext cx="8474760" cy="564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923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31640" y="2996952"/>
            <a:ext cx="66960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/>
              <a:t>Brushless </a:t>
            </a:r>
            <a:r>
              <a:rPr lang="en-US" sz="4000" b="1" dirty="0"/>
              <a:t>DC (BLDC) Motor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128150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31640" y="826834"/>
            <a:ext cx="741682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u="sng" dirty="0"/>
              <a:t>EVOLUTION </a:t>
            </a:r>
            <a:endParaRPr lang="en-IN" sz="3600" b="1" u="sng" dirty="0" smtClean="0"/>
          </a:p>
          <a:p>
            <a:endParaRPr lang="en-IN" sz="3600" b="1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b="1" dirty="0" smtClean="0"/>
              <a:t>CONVENTIONAL </a:t>
            </a:r>
            <a:r>
              <a:rPr lang="en-IN" sz="2400" b="1" dirty="0"/>
              <a:t>DC MOTOR </a:t>
            </a:r>
            <a:endParaRPr lang="en-IN" sz="2400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b="1" dirty="0" smtClean="0"/>
              <a:t>PERMANENT </a:t>
            </a:r>
            <a:r>
              <a:rPr lang="en-IN" sz="2400" b="1" dirty="0"/>
              <a:t>MAGNET DC MOTOR (PMDC) </a:t>
            </a:r>
            <a:endParaRPr lang="en-IN" sz="2400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b="1" dirty="0" smtClean="0"/>
              <a:t>BRUSHLESS </a:t>
            </a:r>
            <a:r>
              <a:rPr lang="en-IN" sz="2400" b="1" dirty="0"/>
              <a:t>PERMANENT DC MOTOR (BLPMDC)</a:t>
            </a:r>
          </a:p>
        </p:txBody>
      </p:sp>
      <p:sp>
        <p:nvSpPr>
          <p:cNvPr id="3" name="Down Arrow 2"/>
          <p:cNvSpPr/>
          <p:nvPr/>
        </p:nvSpPr>
        <p:spPr>
          <a:xfrm>
            <a:off x="3563888" y="2378845"/>
            <a:ext cx="288032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Down Arrow 3"/>
          <p:cNvSpPr/>
          <p:nvPr/>
        </p:nvSpPr>
        <p:spPr>
          <a:xfrm>
            <a:off x="3572272" y="3645024"/>
            <a:ext cx="288032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5372640" y="1735560"/>
              <a:ext cx="2543400" cy="30067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64000" y="1723680"/>
                <a:ext cx="2561040" cy="302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361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76389" y="1052736"/>
            <a:ext cx="835292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• </a:t>
            </a:r>
            <a:r>
              <a:rPr lang="en-US" dirty="0"/>
              <a:t>Converts electrical energy to mechanical </a:t>
            </a:r>
            <a:r>
              <a:rPr lang="en-US" dirty="0" smtClean="0"/>
              <a:t>energy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 </a:t>
            </a:r>
            <a:r>
              <a:rPr lang="en-US" dirty="0"/>
              <a:t>• Principle- When a current carrying conductor placed in a magnetic field experiences a </a:t>
            </a:r>
            <a:r>
              <a:rPr lang="en-US" dirty="0" smtClean="0"/>
              <a:t>force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 </a:t>
            </a:r>
            <a:r>
              <a:rPr lang="en-US" dirty="0"/>
              <a:t>• Stator is made up of forced steel with inward projected poles and poles carry field windings and rotor is of silicon steel stampings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2003027" y="188640"/>
            <a:ext cx="51379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Conventional DC Motors </a:t>
            </a:r>
            <a:endParaRPr lang="en-IN" sz="3200" b="1" dirty="0"/>
          </a:p>
        </p:txBody>
      </p:sp>
      <p:pic>
        <p:nvPicPr>
          <p:cNvPr id="1026" name="Picture 2" descr="Image result for dc motor constru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638059"/>
            <a:ext cx="4366917" cy="294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270960" y="1395000"/>
              <a:ext cx="2605680" cy="687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61600" y="1380600"/>
                <a:ext cx="2629440" cy="9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840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0868" y="1628800"/>
            <a:ext cx="849694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• </a:t>
            </a:r>
            <a:r>
              <a:rPr lang="en-US" dirty="0"/>
              <a:t>Construction of PMDC is similar to conventional dc motor 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• </a:t>
            </a:r>
            <a:r>
              <a:rPr lang="en-US" dirty="0"/>
              <a:t>Stator poles are replaced by suitable permanent magnets 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• </a:t>
            </a:r>
            <a:r>
              <a:rPr lang="en-US" dirty="0"/>
              <a:t>No need to have field windings .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1691680" y="680608"/>
            <a:ext cx="61430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Permanent magnet DC motor </a:t>
            </a:r>
            <a:endParaRPr lang="en-IN" sz="3200" b="1" dirty="0"/>
          </a:p>
        </p:txBody>
      </p:sp>
      <p:pic>
        <p:nvPicPr>
          <p:cNvPr id="2050" name="Picture 2" descr="Image result for dc motor construction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352" y="4005064"/>
            <a:ext cx="3048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980160" y="4539600"/>
              <a:ext cx="1066320" cy="4942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70440" y="4529880"/>
                <a:ext cx="1087200" cy="51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601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59632" y="271914"/>
            <a:ext cx="69733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/>
              <a:t>Brushless Permanent Magnet DC Motor</a:t>
            </a:r>
          </a:p>
        </p:txBody>
      </p:sp>
      <p:sp>
        <p:nvSpPr>
          <p:cNvPr id="3" name="Rectangle 2"/>
          <p:cNvSpPr/>
          <p:nvPr/>
        </p:nvSpPr>
        <p:spPr>
          <a:xfrm>
            <a:off x="251520" y="980728"/>
            <a:ext cx="869471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Brushless DC electric motor </a:t>
            </a:r>
            <a:r>
              <a:rPr lang="en-US" dirty="0"/>
              <a:t>also known as </a:t>
            </a:r>
            <a:r>
              <a:rPr lang="en-US" b="1" dirty="0"/>
              <a:t>electronically commutated motors</a:t>
            </a:r>
            <a:r>
              <a:rPr lang="en-US" dirty="0"/>
              <a:t> (ECMs, EC motors) are </a:t>
            </a:r>
            <a:r>
              <a:rPr lang="en-US" b="1" dirty="0"/>
              <a:t>synchronous motors </a:t>
            </a:r>
            <a:r>
              <a:rPr lang="en-US" dirty="0"/>
              <a:t>that are powered by a </a:t>
            </a:r>
            <a:r>
              <a:rPr lang="en-US" b="1" dirty="0" smtClean="0"/>
              <a:t>DC electric source </a:t>
            </a:r>
            <a:r>
              <a:rPr lang="en-US" dirty="0" smtClean="0"/>
              <a:t>via </a:t>
            </a:r>
            <a:r>
              <a:rPr lang="en-US" b="1" dirty="0"/>
              <a:t>an integrated inverter/switching power supply</a:t>
            </a:r>
            <a:r>
              <a:rPr lang="en-US" dirty="0"/>
              <a:t>, which produces an AC electric signal to drive the motor 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– magnetic fields generated by the </a:t>
            </a:r>
            <a:r>
              <a:rPr lang="en-US" b="1" dirty="0"/>
              <a:t>stator </a:t>
            </a:r>
            <a:r>
              <a:rPr lang="en-US" dirty="0"/>
              <a:t>and </a:t>
            </a:r>
            <a:r>
              <a:rPr lang="en-US" b="1" dirty="0"/>
              <a:t>rotor</a:t>
            </a:r>
            <a:r>
              <a:rPr lang="en-US" dirty="0"/>
              <a:t> rotate at the same frequency </a:t>
            </a:r>
            <a:endParaRPr lang="en-US" dirty="0" smtClean="0"/>
          </a:p>
          <a:p>
            <a:pPr lvl="1"/>
            <a:r>
              <a:rPr lang="en-US" dirty="0" smtClean="0"/>
              <a:t>– </a:t>
            </a:r>
            <a:r>
              <a:rPr lang="en-US" dirty="0"/>
              <a:t>no </a:t>
            </a:r>
            <a:r>
              <a:rPr lang="en-US" dirty="0" smtClean="0"/>
              <a:t>slip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stator consists of several coils which current is led through Creating a magnetic field that makes the rotor turns .</a:t>
            </a:r>
            <a:endParaRPr lang="en-IN" dirty="0"/>
          </a:p>
        </p:txBody>
      </p:sp>
      <p:pic>
        <p:nvPicPr>
          <p:cNvPr id="3074" name="Picture 2" descr="brushless Dc mo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98" y="3561146"/>
            <a:ext cx="4577652" cy="320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69640" y="711360"/>
              <a:ext cx="7913160" cy="59428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1360" y="700920"/>
                <a:ext cx="7935840" cy="596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749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81000" y="1170087"/>
                <a:ext cx="8458200" cy="54938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IN" dirty="0" smtClean="0"/>
                  <a:t>A </a:t>
                </a:r>
                <a:r>
                  <a:rPr lang="en-IN" b="1" dirty="0"/>
                  <a:t>stepper motor</a:t>
                </a:r>
                <a:r>
                  <a:rPr lang="en-IN" dirty="0"/>
                  <a:t> is an electromechanical device which converts electrical pulses into discrete mechanical movements. </a:t>
                </a:r>
                <a:endParaRPr lang="en-IN" dirty="0" smtClean="0"/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IN" dirty="0" smtClean="0"/>
                  <a:t>The </a:t>
                </a:r>
                <a:r>
                  <a:rPr lang="en-IN" dirty="0"/>
                  <a:t>shaft or spindle of a </a:t>
                </a:r>
                <a:r>
                  <a:rPr lang="en-IN" b="1" dirty="0"/>
                  <a:t>stepper motor</a:t>
                </a:r>
                <a:r>
                  <a:rPr lang="en-IN" dirty="0"/>
                  <a:t> rotates in discrete </a:t>
                </a:r>
                <a:r>
                  <a:rPr lang="en-IN" b="1" dirty="0"/>
                  <a:t>step</a:t>
                </a:r>
                <a:r>
                  <a:rPr lang="en-IN" dirty="0"/>
                  <a:t> increments when electrical command pulses are applied to it in the proper sequence</a:t>
                </a:r>
                <a:r>
                  <a:rPr lang="en-IN" dirty="0" smtClean="0"/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b="1" dirty="0"/>
                  <a:t>Motor that moves one </a:t>
                </a:r>
                <a:r>
                  <a:rPr lang="en-US" b="1" u="sng" dirty="0">
                    <a:solidFill>
                      <a:srgbClr val="00B050"/>
                    </a:solidFill>
                  </a:rPr>
                  <a:t>step</a:t>
                </a:r>
                <a:r>
                  <a:rPr lang="en-US" b="1" dirty="0"/>
                  <a:t> at a time during its rotation.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− </a:t>
                </a:r>
                <a:r>
                  <a:rPr lang="en-US" b="1" dirty="0"/>
                  <a:t>A digital version of an electric motor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− </a:t>
                </a:r>
                <a:r>
                  <a:rPr lang="en-US" b="1" dirty="0"/>
                  <a:t>Each step is defined by a Step </a:t>
                </a:r>
                <a:r>
                  <a:rPr lang="en-US" b="1" dirty="0" smtClean="0"/>
                  <a:t>Angle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(</m:t>
                    </m:r>
                    <m:r>
                      <a:rPr lang="en-US" b="1" i="1" smtClean="0">
                        <a:latin typeface="Cambria Math"/>
                        <a:ea typeface="Cambria Math"/>
                      </a:rPr>
                      <m:t>𝜷</m:t>
                    </m:r>
                    <m:r>
                      <a:rPr lang="en-US" b="1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IN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 marL="2857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dirty="0" smtClean="0"/>
                  <a:t>Step Angle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𝜷</m:t>
                        </m:r>
                      </m:e>
                    </m:d>
                  </m:oMath>
                </a14:m>
                <a:r>
                  <a:rPr lang="en-US" dirty="0" smtClean="0"/>
                  <a:t>: </a:t>
                </a:r>
                <a:r>
                  <a:rPr lang="en-US" dirty="0">
                    <a:solidFill>
                      <a:srgbClr val="FF0066"/>
                    </a:solidFill>
                  </a:rPr>
                  <a:t>The angle between two successive positions of a stepping motor. </a:t>
                </a:r>
                <a:endParaRPr lang="en-US" dirty="0" smtClean="0">
                  <a:solidFill>
                    <a:srgbClr val="FF0066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b="1" dirty="0" smtClean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170087"/>
                <a:ext cx="8458200" cy="5493812"/>
              </a:xfrm>
              <a:prstGeom prst="rect">
                <a:avLst/>
              </a:prstGeom>
              <a:blipFill rotWithShape="1">
                <a:blip r:embed="rId2"/>
                <a:stretch>
                  <a:fillRect l="-5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2667000" y="174351"/>
            <a:ext cx="3329758" cy="81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/>
              <a:t>Stepper Motor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40920" y="293400"/>
              <a:ext cx="8428680" cy="50194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4080" y="281880"/>
                <a:ext cx="8447400" cy="504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339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79712" y="611977"/>
            <a:ext cx="43284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/>
              <a:t>Construction of BLDC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702549"/>
            <a:ext cx="8424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It </a:t>
            </a:r>
            <a:r>
              <a:rPr lang="en-US" dirty="0"/>
              <a:t>consist of two parts mainly </a:t>
            </a:r>
            <a:r>
              <a:rPr lang="en-US" b="1" dirty="0"/>
              <a:t>stator </a:t>
            </a:r>
            <a:r>
              <a:rPr lang="en-US" dirty="0"/>
              <a:t>&amp; </a:t>
            </a:r>
            <a:r>
              <a:rPr lang="en-US" b="1" dirty="0" smtClean="0"/>
              <a:t>rotor</a:t>
            </a:r>
          </a:p>
          <a:p>
            <a:endParaRPr lang="en-US" b="1" dirty="0" smtClean="0"/>
          </a:p>
        </p:txBody>
      </p:sp>
      <p:sp>
        <p:nvSpPr>
          <p:cNvPr id="4" name="Rectangle 3"/>
          <p:cNvSpPr/>
          <p:nvPr/>
        </p:nvSpPr>
        <p:spPr>
          <a:xfrm>
            <a:off x="323528" y="2427853"/>
            <a:ext cx="849694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Stator: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Stator is made up of silicon steel stampings with slots.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The slots are accommodated armature windings.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This winding is wound with specified </a:t>
            </a:r>
            <a:r>
              <a:rPr lang="en-US" dirty="0" err="1"/>
              <a:t>no.of</a:t>
            </a:r>
            <a:r>
              <a:rPr lang="en-US" dirty="0"/>
              <a:t> poles(even number).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This winding connected a dc supply through a power electronic switching circuits ( inverter circuits) .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92760" y="8280"/>
              <a:ext cx="8663760" cy="41158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8440" y="4320"/>
                <a:ext cx="8677800" cy="412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850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5536" y="404664"/>
            <a:ext cx="859095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Rotor: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Rotor </a:t>
            </a:r>
            <a:r>
              <a:rPr lang="en-US" dirty="0"/>
              <a:t>is of permanent magnet 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no </a:t>
            </a:r>
            <a:r>
              <a:rPr lang="en-US" dirty="0"/>
              <a:t>of poles on rotor is same as that of stator 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Rotor </a:t>
            </a:r>
            <a:r>
              <a:rPr lang="en-US" dirty="0"/>
              <a:t>shaft carries a RPS (Rotor position sensor) and it provides information about the position of shaft at any instant to the controller which sends signal to the electronic commutator </a:t>
            </a:r>
            <a:r>
              <a:rPr lang="en-US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The </a:t>
            </a:r>
            <a:r>
              <a:rPr lang="en-US" dirty="0"/>
              <a:t>electronic commutator function is same as that of mechanical commutator in DC motor</a:t>
            </a:r>
            <a:endParaRPr lang="en-IN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861048"/>
            <a:ext cx="5353050" cy="2270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280240" y="334800"/>
              <a:ext cx="6790320" cy="61693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75200" y="321840"/>
                <a:ext cx="6807960" cy="619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95736" y="258060"/>
            <a:ext cx="42707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/>
              <a:t>Working Of BLDC Motor</a:t>
            </a:r>
          </a:p>
        </p:txBody>
      </p:sp>
      <p:sp>
        <p:nvSpPr>
          <p:cNvPr id="3" name="Rectangle 2"/>
          <p:cNvSpPr/>
          <p:nvPr/>
        </p:nvSpPr>
        <p:spPr>
          <a:xfrm>
            <a:off x="251520" y="908720"/>
            <a:ext cx="8712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The rotor and stator of a BLDC motor are shown in the fig . It is clear that, the rotor of a BLDC motor is a permanent magnet.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021" y="1628800"/>
            <a:ext cx="5010150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51520" y="3717032"/>
            <a:ext cx="87129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The stator has a coil arrangement, as illustrated; The internal winding of the rotor is illustrated in the Fig(core of the rotor is hidden here). The rotor has 3 </a:t>
            </a:r>
            <a:r>
              <a:rPr lang="en-US" dirty="0" err="1"/>
              <a:t>coils,named</a:t>
            </a:r>
            <a:r>
              <a:rPr lang="en-US" dirty="0"/>
              <a:t> A, B and C.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51520" y="4873052"/>
            <a:ext cx="57606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Out of these 3 coils, only one coil is illustrated in the Fig for simplicity. By applying DC power to the coil, the coil will energize and become an electromagnet .</a:t>
            </a:r>
            <a:endParaRPr lang="en-IN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429125"/>
            <a:ext cx="2333625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886680" y="1187640"/>
              <a:ext cx="8064360" cy="54594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8400" y="1179720"/>
                <a:ext cx="8082360" cy="548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580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1520" y="260648"/>
            <a:ext cx="86409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The operation of a BLDC is based on the simple force interaction between the permanent magnet and the electromagnet. 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In </a:t>
            </a:r>
            <a:r>
              <a:rPr lang="en-US" dirty="0"/>
              <a:t>this condition, when the coil A is energized, the opposite poles of the rotor and stator are attracted to each other (The attractive force is shown in green arrow). 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As </a:t>
            </a:r>
            <a:r>
              <a:rPr lang="en-US" dirty="0"/>
              <a:t>a result the rotor poles move near to the energized stator.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251520" y="2708920"/>
            <a:ext cx="86409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As the rotor nears coil A, coil B is energized. As the rotor nears coil B, coil C is energized. After that, coil A is energized with the opposite polarity . This process is repeated, and the rotor continues to rotate. </a:t>
            </a:r>
            <a:endParaRPr lang="en-IN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63" y="3961905"/>
            <a:ext cx="1989981" cy="2203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933056"/>
            <a:ext cx="6445566" cy="2303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67544" y="6236965"/>
            <a:ext cx="4647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Fig: Coil </a:t>
            </a:r>
            <a:r>
              <a:rPr lang="en-US" dirty="0"/>
              <a:t>energizing </a:t>
            </a:r>
            <a:r>
              <a:rPr lang="en-US" dirty="0" smtClean="0"/>
              <a:t>sequence, A, B, C, A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673560" y="573840"/>
              <a:ext cx="5728320" cy="52192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9960" y="561960"/>
                <a:ext cx="5746320" cy="524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468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9512" y="188640"/>
            <a:ext cx="849694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Unlike a brushed DC motor</a:t>
            </a:r>
            <a:r>
              <a:rPr lang="en-US" dirty="0" smtClean="0"/>
              <a:t>,  </a:t>
            </a:r>
            <a:r>
              <a:rPr lang="en-US" dirty="0"/>
              <a:t>the commutation of BLDC motor is controlled electronically</a:t>
            </a:r>
            <a:r>
              <a:rPr lang="en-US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It </a:t>
            </a:r>
            <a:r>
              <a:rPr lang="en-US" dirty="0"/>
              <a:t>is important to know the rotor position in order to understand which winding will be energized following the energizing sequence. 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Rotor </a:t>
            </a:r>
            <a:r>
              <a:rPr lang="en-US" dirty="0"/>
              <a:t>position is sensed by different ways some of them </a:t>
            </a:r>
            <a:r>
              <a:rPr lang="en-US" dirty="0" smtClean="0"/>
              <a:t>are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lvl="1"/>
            <a:r>
              <a:rPr lang="en-US" dirty="0" smtClean="0"/>
              <a:t>1</a:t>
            </a:r>
            <a:r>
              <a:rPr lang="en-US" dirty="0"/>
              <a:t>) Hall sensors 2) Optical encoders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179512" y="2852936"/>
            <a:ext cx="8496944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Hall Sensors </a:t>
            </a:r>
            <a:endParaRPr lang="en-US" sz="2400" b="1" dirty="0" smtClean="0"/>
          </a:p>
          <a:p>
            <a:r>
              <a:rPr lang="en-US" dirty="0" smtClean="0"/>
              <a:t>When </a:t>
            </a:r>
            <a:r>
              <a:rPr lang="en-US" dirty="0"/>
              <a:t>a magnetic field applied to a system with electric current a hall voltage Perpendicular to the field and to current is generated</a:t>
            </a:r>
            <a:r>
              <a:rPr lang="en-US" dirty="0" smtClean="0"/>
              <a:t>. This </a:t>
            </a:r>
            <a:r>
              <a:rPr lang="en-US" dirty="0"/>
              <a:t>was discovered by Edwin Hall in 1879.</a:t>
            </a:r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258" y="4149080"/>
            <a:ext cx="6667500" cy="2513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526680" y="497880"/>
              <a:ext cx="6010920" cy="51548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8400" y="486720"/>
                <a:ext cx="6032880" cy="517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3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544" y="1202012"/>
            <a:ext cx="5616624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Advantages: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Increased </a:t>
            </a:r>
            <a:r>
              <a:rPr lang="en-US" dirty="0"/>
              <a:t>Reliability &amp; </a:t>
            </a:r>
            <a:r>
              <a:rPr lang="en-US" dirty="0" smtClean="0"/>
              <a:t>Efficiency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Longer Life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Elimination </a:t>
            </a:r>
            <a:r>
              <a:rPr lang="en-US" dirty="0"/>
              <a:t>of Sparks from Commutator 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Reduced Friction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Faster </a:t>
            </a:r>
            <a:r>
              <a:rPr lang="en-US" dirty="0"/>
              <a:t>Rate of Voltage &amp; Current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1763688" y="224880"/>
            <a:ext cx="6285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Advantages </a:t>
            </a:r>
            <a:r>
              <a:rPr lang="en-US" sz="3200" b="1" dirty="0" smtClean="0"/>
              <a:t>&amp; Disadvantages </a:t>
            </a:r>
            <a:endParaRPr lang="en-IN" sz="3200" b="1" dirty="0"/>
          </a:p>
        </p:txBody>
      </p:sp>
      <p:sp>
        <p:nvSpPr>
          <p:cNvPr id="4" name="Rectangle 3"/>
          <p:cNvSpPr/>
          <p:nvPr/>
        </p:nvSpPr>
        <p:spPr>
          <a:xfrm>
            <a:off x="467544" y="3861048"/>
            <a:ext cx="770485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Disadvantages: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Requires </a:t>
            </a:r>
            <a:r>
              <a:rPr lang="en-US" dirty="0"/>
              <a:t>Complex Drive </a:t>
            </a:r>
            <a:r>
              <a:rPr lang="en-US" dirty="0" smtClean="0"/>
              <a:t>Circuitry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Requires </a:t>
            </a:r>
            <a:r>
              <a:rPr lang="en-US" dirty="0"/>
              <a:t>additional </a:t>
            </a:r>
            <a:r>
              <a:rPr lang="en-US" dirty="0" smtClean="0"/>
              <a:t>Sensors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Higher Cost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Some </a:t>
            </a:r>
            <a:r>
              <a:rPr lang="en-US" dirty="0"/>
              <a:t>designs require manual labor (Hand wound Stator Coils)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740240" y="1863720"/>
              <a:ext cx="7375320" cy="41346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1960" y="1860840"/>
                <a:ext cx="7390800" cy="414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730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5536" y="1587564"/>
            <a:ext cx="828092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 smtClean="0"/>
              <a:t>Consumer</a:t>
            </a:r>
            <a:r>
              <a:rPr lang="en-IN" sz="2000" dirty="0"/>
              <a:t>: Hard Drives, CD/DVD Drives, PC Cooling Fans, toys, RC airplanes, air conditioners </a:t>
            </a:r>
            <a:endParaRPr lang="en-IN" sz="20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sz="20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 smtClean="0"/>
              <a:t>Medical</a:t>
            </a:r>
            <a:r>
              <a:rPr lang="en-IN" sz="2000" dirty="0"/>
              <a:t>: Artificial heart, Microscopes, centrifuges, Arthroscopic surgical tools, Dental surgical tools and Organ transport pump system. </a:t>
            </a:r>
            <a:endParaRPr lang="en-IN" sz="20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 smtClean="0"/>
              <a:t>Vehicles</a:t>
            </a:r>
            <a:r>
              <a:rPr lang="en-IN" sz="2000" dirty="0"/>
              <a:t>: electronic power </a:t>
            </a:r>
            <a:r>
              <a:rPr lang="en-IN" sz="2000" dirty="0" smtClean="0"/>
              <a:t>steering, personal </a:t>
            </a:r>
            <a:r>
              <a:rPr lang="en-IN" sz="2000" dirty="0"/>
              <a:t>electric </a:t>
            </a:r>
            <a:r>
              <a:rPr lang="en-IN" sz="2000" dirty="0" smtClean="0"/>
              <a:t>vehicles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 smtClean="0"/>
              <a:t> Airplanes</a:t>
            </a:r>
            <a:r>
              <a:rPr lang="en-IN" sz="2000" dirty="0"/>
              <a:t>: an electric self launching sailplane, flies with a 42kW DC/DC brushless motor and Li-Ion batteries and can climb up to 3000m with fully charged cells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1576" y="539969"/>
            <a:ext cx="27719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/>
              <a:t>Applications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319280" y="5271120"/>
              <a:ext cx="477000" cy="712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09200" y="5260680"/>
                <a:ext cx="493560" cy="9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918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14240" y="60480"/>
              <a:ext cx="8231040" cy="6315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3080" y="47880"/>
                <a:ext cx="8256960" cy="633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247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1219200"/>
            <a:ext cx="82296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b="1" dirty="0" smtClean="0"/>
              <a:t>Relatively </a:t>
            </a:r>
            <a:r>
              <a:rPr lang="en-IN" sz="2000" b="1" dirty="0"/>
              <a:t>inexpensive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b="1" dirty="0" smtClean="0"/>
              <a:t>Ideal </a:t>
            </a:r>
            <a:r>
              <a:rPr lang="en-IN" sz="2000" b="1" dirty="0"/>
              <a:t>for open loop positioning control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1" dirty="0" smtClean="0"/>
              <a:t>Can </a:t>
            </a:r>
            <a:r>
              <a:rPr lang="en-US" sz="2000" b="1" dirty="0"/>
              <a:t>be implemented without </a:t>
            </a:r>
            <a:r>
              <a:rPr lang="en-US" sz="2000" b="1" dirty="0" smtClean="0"/>
              <a:t>feedback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b="1" dirty="0" smtClean="0"/>
              <a:t>Minimizes </a:t>
            </a:r>
            <a:r>
              <a:rPr lang="en-IN" sz="2000" b="1" dirty="0"/>
              <a:t>sensing devices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b="1" dirty="0" smtClean="0"/>
              <a:t>Just </a:t>
            </a:r>
            <a:r>
              <a:rPr lang="en-IN" sz="2000" b="1" dirty="0"/>
              <a:t>count the steps!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b="1" dirty="0" smtClean="0"/>
              <a:t>Torque</a:t>
            </a:r>
            <a:endParaRPr lang="en-IN" sz="2000" b="1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1" dirty="0" smtClean="0"/>
              <a:t>Holds </a:t>
            </a:r>
            <a:r>
              <a:rPr lang="en-US" sz="2000" b="1" dirty="0"/>
              <a:t>its position firmly when not turning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b="1" dirty="0" smtClean="0"/>
              <a:t>Eliminates </a:t>
            </a:r>
            <a:r>
              <a:rPr lang="en-IN" sz="2000" b="1" dirty="0"/>
              <a:t>mechanical brakes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1" dirty="0" smtClean="0"/>
              <a:t>Produces </a:t>
            </a:r>
            <a:r>
              <a:rPr lang="en-US" sz="2000" b="1" dirty="0"/>
              <a:t>better torque than DC motors at lower speeds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b="1" dirty="0" smtClean="0"/>
              <a:t>Positioning </a:t>
            </a:r>
            <a:r>
              <a:rPr lang="en-IN" sz="2000" b="1" dirty="0"/>
              <a:t>applications</a:t>
            </a:r>
            <a:endParaRPr lang="en-IN" sz="2000" dirty="0"/>
          </a:p>
        </p:txBody>
      </p:sp>
      <p:sp>
        <p:nvSpPr>
          <p:cNvPr id="3" name="Rectangle 2"/>
          <p:cNvSpPr/>
          <p:nvPr/>
        </p:nvSpPr>
        <p:spPr>
          <a:xfrm>
            <a:off x="2438400" y="329625"/>
            <a:ext cx="45704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/>
              <a:t>Why a Stepper Motor?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14240" y="416520"/>
              <a:ext cx="8477280" cy="54486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3440" y="404640"/>
                <a:ext cx="8496000" cy="546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518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4600" y="228599"/>
            <a:ext cx="38491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/>
              <a:t>Main Components</a:t>
            </a:r>
            <a:endParaRPr lang="en-IN" sz="3200" dirty="0"/>
          </a:p>
        </p:txBody>
      </p:sp>
      <p:sp>
        <p:nvSpPr>
          <p:cNvPr id="3" name="Rectangle 2"/>
          <p:cNvSpPr/>
          <p:nvPr/>
        </p:nvSpPr>
        <p:spPr>
          <a:xfrm>
            <a:off x="457200" y="908720"/>
            <a:ext cx="4572000" cy="243143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2000" b="1" dirty="0"/>
              <a:t>Consists of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IN" sz="2000" b="1" dirty="0" smtClean="0"/>
              <a:t>Stator</a:t>
            </a:r>
            <a:endParaRPr lang="en-IN" sz="2000" b="1" dirty="0"/>
          </a:p>
          <a:p>
            <a:pPr lvl="2"/>
            <a:r>
              <a:rPr lang="en-IN" sz="2000" dirty="0"/>
              <a:t>− </a:t>
            </a:r>
            <a:r>
              <a:rPr lang="en-IN" sz="2000" b="1" dirty="0"/>
              <a:t>Holds </a:t>
            </a:r>
            <a:r>
              <a:rPr lang="en-IN" sz="2000" b="1" dirty="0" smtClean="0"/>
              <a:t>multiple windings/phases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IN" b="1" dirty="0" smtClean="0"/>
              <a:t>Rotor</a:t>
            </a:r>
            <a:endParaRPr lang="en-IN" b="1" dirty="0"/>
          </a:p>
          <a:p>
            <a:pPr lvl="2"/>
            <a:r>
              <a:rPr lang="en-IN" dirty="0"/>
              <a:t>− </a:t>
            </a:r>
            <a:r>
              <a:rPr lang="en-IN" b="1" dirty="0" smtClean="0"/>
              <a:t>Magnetized</a:t>
            </a:r>
          </a:p>
          <a:p>
            <a:pPr lvl="2"/>
            <a:r>
              <a:rPr lang="en-IN" b="1" dirty="0"/>
              <a:t>	</a:t>
            </a:r>
            <a:r>
              <a:rPr lang="en-IN" b="1" dirty="0" smtClean="0"/>
              <a:t>or</a:t>
            </a:r>
            <a:endParaRPr lang="en-IN" b="1" dirty="0"/>
          </a:p>
          <a:p>
            <a:pPr lvl="2"/>
            <a:r>
              <a:rPr lang="en-IN" dirty="0"/>
              <a:t>− </a:t>
            </a:r>
            <a:r>
              <a:rPr lang="en-IN" b="1" dirty="0"/>
              <a:t>Non-magnetized</a:t>
            </a:r>
            <a:endParaRPr lang="en-IN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650" y="1295400"/>
            <a:ext cx="3714750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257800" y="914400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Rotor</a:t>
            </a:r>
            <a:endParaRPr lang="en-IN" b="1" dirty="0"/>
          </a:p>
        </p:txBody>
      </p:sp>
      <p:sp>
        <p:nvSpPr>
          <p:cNvPr id="5" name="Rectangle 4"/>
          <p:cNvSpPr/>
          <p:nvPr/>
        </p:nvSpPr>
        <p:spPr>
          <a:xfrm>
            <a:off x="7337151" y="609600"/>
            <a:ext cx="816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Stator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3505200" y="4930914"/>
            <a:ext cx="2743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IN" sz="2000" b="1" dirty="0"/>
              <a:t>multiple</a:t>
            </a:r>
          </a:p>
          <a:p>
            <a:pPr lvl="1"/>
            <a:r>
              <a:rPr lang="en-IN" sz="2000" b="1" dirty="0"/>
              <a:t>windings/phases</a:t>
            </a:r>
            <a:endParaRPr lang="en-IN" sz="20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715000" y="1219200"/>
            <a:ext cx="914400" cy="125503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urved Connector 13"/>
          <p:cNvCxnSpPr/>
          <p:nvPr/>
        </p:nvCxnSpPr>
        <p:spPr>
          <a:xfrm rot="16200000" flipH="1">
            <a:off x="7382991" y="1667992"/>
            <a:ext cx="1600200" cy="245417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5" idx="1"/>
          </p:cNvCxnSpPr>
          <p:nvPr/>
        </p:nvCxnSpPr>
        <p:spPr>
          <a:xfrm rot="10800000" flipV="1">
            <a:off x="7103417" y="794266"/>
            <a:ext cx="233734" cy="597932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/>
          <p:nvPr/>
        </p:nvCxnSpPr>
        <p:spPr>
          <a:xfrm flipV="1">
            <a:off x="5486400" y="4800600"/>
            <a:ext cx="877331" cy="506344"/>
          </a:xfrm>
          <a:prstGeom prst="curvedConnector3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35" name="Curved Connector 1034"/>
          <p:cNvCxnSpPr/>
          <p:nvPr/>
        </p:nvCxnSpPr>
        <p:spPr>
          <a:xfrm rot="5400000" flipH="1" flipV="1">
            <a:off x="3700720" y="3634045"/>
            <a:ext cx="1914525" cy="437635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3332584"/>
            <a:ext cx="1752600" cy="1752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38" name="Rectangle 1037"/>
          <p:cNvSpPr/>
          <p:nvPr/>
        </p:nvSpPr>
        <p:spPr>
          <a:xfrm>
            <a:off x="2209800" y="4459069"/>
            <a:ext cx="15327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Magnetized</a:t>
            </a:r>
          </a:p>
          <a:p>
            <a:r>
              <a:rPr lang="en-US" dirty="0" smtClean="0"/>
              <a:t> </a:t>
            </a:r>
            <a:r>
              <a:rPr lang="en-US" dirty="0"/>
              <a:t>rotor</a:t>
            </a:r>
            <a:endParaRPr lang="en-IN" dirty="0"/>
          </a:p>
        </p:txBody>
      </p:sp>
      <p:cxnSp>
        <p:nvCxnSpPr>
          <p:cNvPr id="1040" name="Straight Arrow Connector 1039"/>
          <p:cNvCxnSpPr/>
          <p:nvPr/>
        </p:nvCxnSpPr>
        <p:spPr>
          <a:xfrm flipH="1" flipV="1">
            <a:off x="1371600" y="4312370"/>
            <a:ext cx="914400" cy="4673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41" name="Picture 4" descr="Image result for variable reluctance stepper moto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157568"/>
            <a:ext cx="1852252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2" name="Rectangle 1041"/>
          <p:cNvSpPr/>
          <p:nvPr/>
        </p:nvSpPr>
        <p:spPr>
          <a:xfrm>
            <a:off x="2362200" y="6059269"/>
            <a:ext cx="22475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Non-Magnetized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smtClean="0"/>
              <a:t>rotor (iron)</a:t>
            </a:r>
            <a:endParaRPr lang="en-IN" dirty="0"/>
          </a:p>
        </p:txBody>
      </p:sp>
      <p:cxnSp>
        <p:nvCxnSpPr>
          <p:cNvPr id="52" name="Straight Arrow Connector 51"/>
          <p:cNvCxnSpPr/>
          <p:nvPr/>
        </p:nvCxnSpPr>
        <p:spPr>
          <a:xfrm flipH="1" flipV="1">
            <a:off x="1447800" y="5957668"/>
            <a:ext cx="914400" cy="4673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1492560" y="1837440"/>
              <a:ext cx="6420600" cy="484704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84640" y="1825560"/>
                <a:ext cx="6442560" cy="486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9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519095" y="1539477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chemeClr val="tx1"/>
                </a:solidFill>
              </a:rPr>
              <a:t>As small as 0.78</a:t>
            </a:r>
            <a:r>
              <a:rPr lang="en-US" sz="2000" baseline="30000" dirty="0" smtClean="0">
                <a:solidFill>
                  <a:schemeClr val="tx1"/>
                </a:solidFill>
              </a:rPr>
              <a:t>o</a:t>
            </a:r>
            <a:r>
              <a:rPr lang="en-US" sz="2000" dirty="0" smtClean="0">
                <a:solidFill>
                  <a:schemeClr val="tx1"/>
                </a:solidFill>
              </a:rPr>
              <a:t> to 90</a:t>
            </a:r>
            <a:r>
              <a:rPr lang="en-US" sz="2000" baseline="30000" dirty="0" smtClean="0">
                <a:solidFill>
                  <a:schemeClr val="tx1"/>
                </a:solidFill>
              </a:rPr>
              <a:t>o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chemeClr val="tx1"/>
                </a:solidFill>
              </a:rPr>
              <a:t>Most commonly used – 1.8</a:t>
            </a:r>
            <a:r>
              <a:rPr lang="en-US" sz="2000" baseline="30000" dirty="0" smtClean="0">
                <a:solidFill>
                  <a:schemeClr val="tx1"/>
                </a:solidFill>
              </a:rPr>
              <a:t>o</a:t>
            </a:r>
            <a:r>
              <a:rPr lang="en-US" sz="2000" dirty="0" smtClean="0">
                <a:solidFill>
                  <a:schemeClr val="tx1"/>
                </a:solidFill>
              </a:rPr>
              <a:t>, 2.5</a:t>
            </a:r>
            <a:r>
              <a:rPr lang="en-US" sz="2000" baseline="30000" dirty="0" smtClean="0">
                <a:solidFill>
                  <a:schemeClr val="tx1"/>
                </a:solidFill>
              </a:rPr>
              <a:t>o</a:t>
            </a:r>
            <a:r>
              <a:rPr lang="en-US" sz="2000" dirty="0" smtClean="0">
                <a:solidFill>
                  <a:schemeClr val="tx1"/>
                </a:solidFill>
              </a:rPr>
              <a:t>, 7.5</a:t>
            </a:r>
            <a:r>
              <a:rPr lang="en-US" sz="2000" baseline="30000" dirty="0" smtClean="0">
                <a:solidFill>
                  <a:schemeClr val="tx1"/>
                </a:solidFill>
              </a:rPr>
              <a:t>o</a:t>
            </a:r>
            <a:r>
              <a:rPr lang="en-US" sz="2000" dirty="0" smtClean="0">
                <a:solidFill>
                  <a:schemeClr val="tx1"/>
                </a:solidFill>
              </a:rPr>
              <a:t>, 15</a:t>
            </a:r>
            <a:r>
              <a:rPr lang="en-US" sz="2000" baseline="30000" dirty="0" smtClean="0">
                <a:solidFill>
                  <a:schemeClr val="tx1"/>
                </a:solidFill>
              </a:rPr>
              <a:t>o</a:t>
            </a:r>
            <a:endParaRPr lang="en-US" sz="20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Arial" pitchFamily="34" charset="0"/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		</a:t>
            </a:r>
            <a:r>
              <a:rPr lang="el-GR" sz="2000" dirty="0" smtClean="0">
                <a:solidFill>
                  <a:schemeClr val="tx1"/>
                </a:solidFill>
              </a:rPr>
              <a:t>β </a:t>
            </a:r>
            <a:r>
              <a:rPr lang="en-US" sz="2000" dirty="0" smtClean="0">
                <a:solidFill>
                  <a:schemeClr val="tx1"/>
                </a:solidFill>
              </a:rPr>
              <a:t>= (N</a:t>
            </a:r>
            <a:r>
              <a:rPr lang="en-US" sz="2000" baseline="-25000" dirty="0" smtClean="0">
                <a:solidFill>
                  <a:schemeClr val="tx1"/>
                </a:solidFill>
              </a:rPr>
              <a:t>s</a:t>
            </a:r>
            <a:r>
              <a:rPr lang="en-US" sz="2000" dirty="0" smtClean="0">
                <a:solidFill>
                  <a:schemeClr val="tx1"/>
                </a:solidFill>
              </a:rPr>
              <a:t>-</a:t>
            </a:r>
            <a:r>
              <a:rPr lang="en-US" sz="2000" dirty="0" err="1" smtClean="0">
                <a:solidFill>
                  <a:schemeClr val="tx1"/>
                </a:solidFill>
              </a:rPr>
              <a:t>N</a:t>
            </a:r>
            <a:r>
              <a:rPr lang="en-US" sz="2000" baseline="-25000" dirty="0" err="1" smtClean="0">
                <a:solidFill>
                  <a:schemeClr val="tx1"/>
                </a:solidFill>
              </a:rPr>
              <a:t>r</a:t>
            </a:r>
            <a:r>
              <a:rPr lang="en-US" sz="2000" dirty="0" smtClean="0">
                <a:solidFill>
                  <a:schemeClr val="tx1"/>
                </a:solidFill>
              </a:rPr>
              <a:t>) x 360</a:t>
            </a:r>
            <a:r>
              <a:rPr lang="en-US" sz="2000" baseline="30000" dirty="0" smtClean="0">
                <a:solidFill>
                  <a:schemeClr val="tx1"/>
                </a:solidFill>
              </a:rPr>
              <a:t>o</a:t>
            </a:r>
            <a:r>
              <a:rPr lang="en-US" sz="2000" dirty="0" smtClean="0">
                <a:solidFill>
                  <a:schemeClr val="tx1"/>
                </a:solidFill>
              </a:rPr>
              <a:t>   =    360</a:t>
            </a:r>
            <a:r>
              <a:rPr lang="en-US" sz="2000" baseline="30000" dirty="0" smtClean="0">
                <a:solidFill>
                  <a:schemeClr val="tx1"/>
                </a:solidFill>
              </a:rPr>
              <a:t>o</a:t>
            </a:r>
            <a:endParaRPr lang="en-US" sz="2000" dirty="0" smtClean="0">
              <a:solidFill>
                <a:schemeClr val="tx1"/>
              </a:solidFill>
            </a:endParaRPr>
          </a:p>
          <a:p>
            <a:pPr>
              <a:buFont typeface="Arial" pitchFamily="34" charset="0"/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                       </a:t>
            </a:r>
            <a:r>
              <a:rPr lang="en-US" sz="2000" dirty="0" err="1" smtClean="0">
                <a:solidFill>
                  <a:schemeClr val="tx1"/>
                </a:solidFill>
              </a:rPr>
              <a:t>N</a:t>
            </a:r>
            <a:r>
              <a:rPr lang="en-US" sz="2000" baseline="-25000" dirty="0" err="1" smtClean="0">
                <a:solidFill>
                  <a:schemeClr val="tx1"/>
                </a:solidFill>
              </a:rPr>
              <a:t>s</a:t>
            </a:r>
            <a:r>
              <a:rPr lang="en-US" sz="2000" dirty="0" err="1" smtClean="0">
                <a:solidFill>
                  <a:schemeClr val="tx1"/>
                </a:solidFill>
              </a:rPr>
              <a:t>.N</a:t>
            </a:r>
            <a:r>
              <a:rPr lang="en-US" sz="2000" baseline="-25000" dirty="0" err="1" smtClean="0">
                <a:solidFill>
                  <a:schemeClr val="tx1"/>
                </a:solidFill>
              </a:rPr>
              <a:t>r</a:t>
            </a:r>
            <a:r>
              <a:rPr lang="en-US" sz="2000" baseline="-25000" dirty="0" smtClean="0">
                <a:solidFill>
                  <a:schemeClr val="tx1"/>
                </a:solidFill>
              </a:rPr>
              <a:t>                             </a:t>
            </a:r>
            <a:r>
              <a:rPr lang="en-US" sz="2000" dirty="0" err="1" smtClean="0">
                <a:solidFill>
                  <a:schemeClr val="tx1"/>
                </a:solidFill>
              </a:rPr>
              <a:t>mN</a:t>
            </a:r>
            <a:r>
              <a:rPr lang="en-US" sz="2000" baseline="-25000" dirty="0" err="1" smtClean="0">
                <a:solidFill>
                  <a:schemeClr val="tx1"/>
                </a:solidFill>
              </a:rPr>
              <a:t>r</a:t>
            </a:r>
            <a:endParaRPr lang="en-US" sz="2000" baseline="-25000" dirty="0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  <a:buFont typeface="Arial" pitchFamily="34" charset="0"/>
              <a:buNone/>
            </a:pPr>
            <a:r>
              <a:rPr lang="en-US" sz="1800" dirty="0" smtClean="0">
                <a:solidFill>
                  <a:schemeClr val="tx1"/>
                </a:solidFill>
              </a:rPr>
              <a:t>N</a:t>
            </a:r>
            <a:r>
              <a:rPr lang="en-US" sz="1800" baseline="-25000" dirty="0" smtClean="0">
                <a:solidFill>
                  <a:schemeClr val="tx1"/>
                </a:solidFill>
              </a:rPr>
              <a:t>s</a:t>
            </a:r>
            <a:r>
              <a:rPr lang="en-US" sz="1800" dirty="0" smtClean="0">
                <a:solidFill>
                  <a:schemeClr val="tx1"/>
                </a:solidFill>
              </a:rPr>
              <a:t> – No. of Stator poles (teeth)</a:t>
            </a:r>
          </a:p>
          <a:p>
            <a:pPr lvl="1">
              <a:lnSpc>
                <a:spcPct val="150000"/>
              </a:lnSpc>
              <a:buFont typeface="Arial" pitchFamily="34" charset="0"/>
              <a:buNone/>
            </a:pPr>
            <a:r>
              <a:rPr lang="en-US" sz="1800" dirty="0" err="1" smtClean="0">
                <a:solidFill>
                  <a:schemeClr val="tx1"/>
                </a:solidFill>
              </a:rPr>
              <a:t>N</a:t>
            </a:r>
            <a:r>
              <a:rPr lang="en-US" sz="1800" baseline="-25000" dirty="0" err="1" smtClean="0">
                <a:solidFill>
                  <a:schemeClr val="tx1"/>
                </a:solidFill>
              </a:rPr>
              <a:t>r</a:t>
            </a:r>
            <a:r>
              <a:rPr lang="en-US" sz="1800" dirty="0" smtClean="0">
                <a:solidFill>
                  <a:schemeClr val="tx1"/>
                </a:solidFill>
              </a:rPr>
              <a:t> – No. of Rotor poles (teeth)</a:t>
            </a:r>
          </a:p>
          <a:p>
            <a:pPr lvl="1">
              <a:lnSpc>
                <a:spcPct val="150000"/>
              </a:lnSpc>
              <a:buFont typeface="Arial" pitchFamily="34" charset="0"/>
              <a:buNone/>
            </a:pPr>
            <a:r>
              <a:rPr lang="en-US" sz="1800" dirty="0" smtClean="0">
                <a:solidFill>
                  <a:schemeClr val="tx1"/>
                </a:solidFill>
              </a:rPr>
              <a:t>m -  No. of stator phases</a:t>
            </a:r>
          </a:p>
          <a:p>
            <a:pPr>
              <a:lnSpc>
                <a:spcPct val="150000"/>
              </a:lnSpc>
              <a:buFont typeface="Arial" pitchFamily="34" charset="0"/>
              <a:buNone/>
            </a:pPr>
            <a:endParaRPr lang="en-IN" sz="2000" dirty="0">
              <a:solidFill>
                <a:schemeClr val="tx1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676400" y="3048000"/>
            <a:ext cx="207170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4129824" y="3029025"/>
            <a:ext cx="776294" cy="95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611791" y="1024880"/>
            <a:ext cx="7812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66"/>
                </a:solidFill>
              </a:rPr>
              <a:t>The angle between two successive positions of a stepping motor. </a:t>
            </a:r>
            <a:endParaRPr lang="en-US" dirty="0">
              <a:solidFill>
                <a:srgbClr val="FF0066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03171" y="51054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500" kern="1200" cap="all" baseline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2000" y="5105400"/>
            <a:ext cx="16979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Resolution</a:t>
            </a:r>
            <a:endParaRPr lang="en-IN" u="sng" dirty="0"/>
          </a:p>
        </p:txBody>
      </p:sp>
      <p:sp>
        <p:nvSpPr>
          <p:cNvPr id="10" name="Rectangle 9"/>
          <p:cNvSpPr/>
          <p:nvPr/>
        </p:nvSpPr>
        <p:spPr>
          <a:xfrm>
            <a:off x="776068" y="559894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Resolution = No. of steps/revolution</a:t>
            </a:r>
          </a:p>
          <a:p>
            <a:pPr>
              <a:buFont typeface="Arial" pitchFamily="34" charset="0"/>
              <a:buNone/>
            </a:pPr>
            <a:r>
              <a:rPr lang="en-US" dirty="0"/>
              <a:t>                 </a:t>
            </a:r>
            <a:r>
              <a:rPr lang="en-US" dirty="0" smtClean="0"/>
              <a:t>  </a:t>
            </a:r>
            <a:r>
              <a:rPr lang="en-US" dirty="0"/>
              <a:t>= 360</a:t>
            </a:r>
            <a:r>
              <a:rPr lang="en-US" baseline="30000" dirty="0"/>
              <a:t>o</a:t>
            </a:r>
            <a:r>
              <a:rPr lang="en-US" dirty="0"/>
              <a:t>/</a:t>
            </a:r>
            <a:r>
              <a:rPr lang="el-GR" dirty="0"/>
              <a:t>β</a:t>
            </a:r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654696" y="304800"/>
            <a:ext cx="23054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Step Angle - </a:t>
            </a:r>
            <a:r>
              <a:rPr lang="el-GR" sz="2400" b="1" u="sng" dirty="0"/>
              <a:t>β</a:t>
            </a:r>
            <a:endParaRPr lang="en-IN" sz="2400" b="1" u="sng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334960" y="751320"/>
              <a:ext cx="5986800" cy="5479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0640" y="739080"/>
                <a:ext cx="6003720" cy="549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821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7504" y="836712"/>
            <a:ext cx="871296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The stepper motor rotor is a </a:t>
            </a:r>
            <a:r>
              <a:rPr lang="en-US" b="1" dirty="0"/>
              <a:t>permanent magnet</a:t>
            </a:r>
            <a:r>
              <a:rPr lang="en-US" dirty="0"/>
              <a:t>, when the current flows through the stator winding, the stator winding to produce a </a:t>
            </a:r>
            <a:r>
              <a:rPr lang="en-US" b="1" dirty="0"/>
              <a:t>vector magnetic field</a:t>
            </a:r>
            <a:r>
              <a:rPr lang="en-US" dirty="0"/>
              <a:t>. 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The </a:t>
            </a:r>
            <a:r>
              <a:rPr lang="en-US" dirty="0"/>
              <a:t>magnetic field drives the rotor to rotate by an angle so that the pair of magnetic fields of the rotor and the magnetic field direction of the stator are consistent. 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When </a:t>
            </a:r>
            <a:r>
              <a:rPr lang="en-US" dirty="0"/>
              <a:t>the stator's vector magnetic field is rotated by an angle, the rotor also rotates with the magnetic field at an angle. 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Each </a:t>
            </a:r>
            <a:r>
              <a:rPr lang="en-US" dirty="0"/>
              <a:t>time an electrical pulse is input, the motor rotates one degree further. </a:t>
            </a:r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755576" y="116632"/>
            <a:ext cx="78710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b="1" dirty="0"/>
              <a:t>Working </a:t>
            </a:r>
            <a:r>
              <a:rPr lang="en-IN" sz="3600" b="1" dirty="0" smtClean="0"/>
              <a:t>Principle of Stepper Motor</a:t>
            </a:r>
            <a:endParaRPr lang="en-IN" sz="3600" b="1" dirty="0"/>
          </a:p>
        </p:txBody>
      </p:sp>
      <p:sp>
        <p:nvSpPr>
          <p:cNvPr id="4" name="Rectangle 3"/>
          <p:cNvSpPr/>
          <p:nvPr/>
        </p:nvSpPr>
        <p:spPr>
          <a:xfrm>
            <a:off x="72008" y="3674055"/>
            <a:ext cx="529208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The angular displacement it outputs is proportional to the number of pulses input and the speed is proportional to the pulse frequency.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Change the order of winding power, the motor will reverse.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Therefore, it can control the rotation of the stepping motor by controlling the number of pulses, the frequency and the electrical sequence of each phase winding of the motor.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501008"/>
            <a:ext cx="2936751" cy="3096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996120" y="767520"/>
              <a:ext cx="7202880" cy="49510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1360" y="756360"/>
                <a:ext cx="7223760" cy="497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698760" y="2804400"/>
              <a:ext cx="7379280" cy="393768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9760" y="2794320"/>
                <a:ext cx="7399440" cy="395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604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78920" y="210240"/>
              <a:ext cx="8279280" cy="6570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8480" y="196200"/>
                <a:ext cx="8305200" cy="659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065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57400" y="228599"/>
            <a:ext cx="56460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3600" b="1" dirty="0" smtClean="0"/>
              <a:t>Stepper </a:t>
            </a:r>
            <a:r>
              <a:rPr lang="en-GB" altLang="en-US" sz="3600" b="1" dirty="0"/>
              <a:t>motor operation</a:t>
            </a:r>
            <a:endParaRPr lang="en-US" altLang="en-US" sz="3600" b="1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32004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800600" y="4722674"/>
            <a:ext cx="3962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b="1" dirty="0"/>
              <a:t>The top electromagnet (1) is turned off, and the right electromagnet (2) is energized, pulling the nearest teeth slightly to the right. This results in a rotation of 3.6° in this example.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493" y="1219200"/>
            <a:ext cx="3173413" cy="317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34108" y="4677397"/>
            <a:ext cx="416169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b="1" dirty="0"/>
              <a:t>The top electromagnet (1) is turned on, attracting the nearest teeth of a gear-shaped iron rotor. With the teeth aligned to electromagnet 1, they will be slightly offset from electromagnet 2</a:t>
            </a:r>
            <a:r>
              <a:rPr lang="en-US" altLang="en-US" sz="1600" b="1" dirty="0"/>
              <a:t>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627840" y="439560"/>
              <a:ext cx="7641360" cy="590400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8480" y="425160"/>
                <a:ext cx="7653600" cy="592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17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othecary">
  <a:themeElements>
    <a:clrScheme name="Apothecary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Apothecary">
      <a:majorFont>
        <a:latin typeface="Book Antiqua"/>
        <a:ea typeface=""/>
        <a:cs typeface=""/>
        <a:font script="Jpan" typeface="HGS明朝B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</Template>
  <TotalTime>519</TotalTime>
  <Words>2128</Words>
  <Application>Microsoft Office PowerPoint</Application>
  <PresentationFormat>On-screen Show (4:3)</PresentationFormat>
  <Paragraphs>393</Paragraphs>
  <Slides>37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Apothecary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36</cp:revision>
  <dcterms:created xsi:type="dcterms:W3CDTF">2019-10-31T08:05:33Z</dcterms:created>
  <dcterms:modified xsi:type="dcterms:W3CDTF">2021-12-28T11:27:25Z</dcterms:modified>
</cp:coreProperties>
</file>